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handoutMasterIdLst>
    <p:handoutMasterId r:id="rId49"/>
  </p:handoutMasterIdLst>
  <p:sldIdLst>
    <p:sldId id="257" r:id="rId2"/>
    <p:sldId id="283" r:id="rId3"/>
    <p:sldId id="284" r:id="rId4"/>
    <p:sldId id="287" r:id="rId5"/>
    <p:sldId id="286" r:id="rId6"/>
    <p:sldId id="285" r:id="rId7"/>
    <p:sldId id="288" r:id="rId8"/>
    <p:sldId id="258" r:id="rId9"/>
    <p:sldId id="260" r:id="rId10"/>
    <p:sldId id="261" r:id="rId11"/>
    <p:sldId id="267" r:id="rId12"/>
    <p:sldId id="259" r:id="rId13"/>
    <p:sldId id="268" r:id="rId14"/>
    <p:sldId id="269" r:id="rId15"/>
    <p:sldId id="270" r:id="rId16"/>
    <p:sldId id="271" r:id="rId17"/>
    <p:sldId id="291" r:id="rId18"/>
    <p:sldId id="294" r:id="rId19"/>
    <p:sldId id="295" r:id="rId20"/>
    <p:sldId id="296" r:id="rId21"/>
    <p:sldId id="272" r:id="rId22"/>
    <p:sldId id="281" r:id="rId23"/>
    <p:sldId id="276" r:id="rId24"/>
    <p:sldId id="297" r:id="rId25"/>
    <p:sldId id="275" r:id="rId26"/>
    <p:sldId id="299" r:id="rId27"/>
    <p:sldId id="298" r:id="rId28"/>
    <p:sldId id="300" r:id="rId29"/>
    <p:sldId id="279" r:id="rId30"/>
    <p:sldId id="282" r:id="rId31"/>
    <p:sldId id="277" r:id="rId32"/>
    <p:sldId id="278" r:id="rId33"/>
    <p:sldId id="301" r:id="rId34"/>
    <p:sldId id="280" r:id="rId35"/>
    <p:sldId id="308" r:id="rId36"/>
    <p:sldId id="289" r:id="rId37"/>
    <p:sldId id="305" r:id="rId38"/>
    <p:sldId id="309" r:id="rId39"/>
    <p:sldId id="306" r:id="rId40"/>
    <p:sldId id="307" r:id="rId41"/>
    <p:sldId id="290" r:id="rId42"/>
    <p:sldId id="273" r:id="rId43"/>
    <p:sldId id="302" r:id="rId44"/>
    <p:sldId id="303" r:id="rId45"/>
    <p:sldId id="304" r:id="rId46"/>
    <p:sldId id="292" r:id="rId47"/>
    <p:sldId id="29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920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74A7F-600D-48FF-B0F4-CD5408C37FD5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599C3B-33D3-4249-AEF8-D0B3D82C3BA0}">
      <dgm:prSet phldrT="[Text]" custT="1"/>
      <dgm:spPr/>
      <dgm:t>
        <a:bodyPr/>
        <a:lstStyle/>
        <a:p>
          <a:r>
            <a:rPr lang="en-US" sz="1800" dirty="0" smtClean="0"/>
            <a:t>Dan finds the data </a:t>
          </a:r>
          <a:endParaRPr lang="en-US" sz="1800" dirty="0"/>
        </a:p>
      </dgm:t>
    </dgm:pt>
    <dgm:pt modelId="{4B6E722D-DA9A-4F29-8798-8A67CECDF171}" type="parTrans" cxnId="{33059EB8-3E59-4AC9-9093-4C25EDCF75E0}">
      <dgm:prSet/>
      <dgm:spPr/>
      <dgm:t>
        <a:bodyPr/>
        <a:lstStyle/>
        <a:p>
          <a:endParaRPr lang="en-US"/>
        </a:p>
      </dgm:t>
    </dgm:pt>
    <dgm:pt modelId="{3F02CB34-CDBA-43CF-9F0A-919BBCD7A843}" type="sibTrans" cxnId="{33059EB8-3E59-4AC9-9093-4C25EDCF75E0}">
      <dgm:prSet/>
      <dgm:spPr/>
      <dgm:t>
        <a:bodyPr/>
        <a:lstStyle/>
        <a:p>
          <a:endParaRPr lang="en-US"/>
        </a:p>
      </dgm:t>
    </dgm:pt>
    <dgm:pt modelId="{89F9EAD7-3580-4911-B3D5-970DAA9F34B4}">
      <dgm:prSet phldrT="[Text]" custT="1"/>
      <dgm:spPr/>
      <dgm:t>
        <a:bodyPr/>
        <a:lstStyle/>
        <a:p>
          <a:r>
            <a:rPr lang="en-US" sz="1800" dirty="0" smtClean="0"/>
            <a:t>Dan doesn’t find the data</a:t>
          </a:r>
          <a:endParaRPr lang="en-US" sz="1800" dirty="0"/>
        </a:p>
      </dgm:t>
    </dgm:pt>
    <dgm:pt modelId="{82831EDD-1217-4C48-B627-156401198B38}" type="parTrans" cxnId="{269519F6-BD73-4469-B7BF-1940138C6CEE}">
      <dgm:prSet/>
      <dgm:spPr/>
      <dgm:t>
        <a:bodyPr/>
        <a:lstStyle/>
        <a:p>
          <a:endParaRPr lang="en-US"/>
        </a:p>
      </dgm:t>
    </dgm:pt>
    <dgm:pt modelId="{BB318959-B8FE-44F6-81D4-6ED23DD994E1}" type="sibTrans" cxnId="{269519F6-BD73-4469-B7BF-1940138C6CEE}">
      <dgm:prSet/>
      <dgm:spPr/>
      <dgm:t>
        <a:bodyPr/>
        <a:lstStyle/>
        <a:p>
          <a:endParaRPr lang="en-US"/>
        </a:p>
      </dgm:t>
    </dgm:pt>
    <dgm:pt modelId="{7F75BB2F-5C6E-4201-85D0-AD1DE3508CD9}">
      <dgm:prSet phldrT="[Text]" custT="1"/>
      <dgm:spPr/>
      <dgm:t>
        <a:bodyPr/>
        <a:lstStyle/>
        <a:p>
          <a:r>
            <a:rPr lang="en-US" sz="1800" dirty="0" smtClean="0"/>
            <a:t>He will share it with us in class</a:t>
          </a:r>
          <a:endParaRPr lang="en-US" sz="1800" dirty="0"/>
        </a:p>
      </dgm:t>
    </dgm:pt>
    <dgm:pt modelId="{19CDE6CB-9548-4AB3-9690-CB79A33ED21A}" type="parTrans" cxnId="{4B610DDE-952E-415B-B66A-1E10C3B279C2}">
      <dgm:prSet/>
      <dgm:spPr/>
      <dgm:t>
        <a:bodyPr/>
        <a:lstStyle/>
        <a:p>
          <a:endParaRPr lang="en-US"/>
        </a:p>
      </dgm:t>
    </dgm:pt>
    <dgm:pt modelId="{E0FF89A5-0BF8-41DB-B535-28D7C77E123B}" type="sibTrans" cxnId="{4B610DDE-952E-415B-B66A-1E10C3B279C2}">
      <dgm:prSet/>
      <dgm:spPr/>
      <dgm:t>
        <a:bodyPr/>
        <a:lstStyle/>
        <a:p>
          <a:endParaRPr lang="en-US"/>
        </a:p>
      </dgm:t>
    </dgm:pt>
    <dgm:pt modelId="{A9AF8325-B400-4D51-A666-D11337560FAD}">
      <dgm:prSet phldrT="[Text]" custT="1"/>
      <dgm:spPr/>
      <dgm:t>
        <a:bodyPr/>
        <a:lstStyle/>
        <a:p>
          <a:r>
            <a:rPr lang="en-US" sz="1800" dirty="0" smtClean="0"/>
            <a:t>He won’t share it with us in class.</a:t>
          </a:r>
          <a:endParaRPr lang="en-US" sz="1800" dirty="0"/>
        </a:p>
      </dgm:t>
    </dgm:pt>
    <dgm:pt modelId="{445C4B43-C97A-44E4-9722-2DC6775638C9}" type="parTrans" cxnId="{E6CF06B8-303E-460C-95D8-BDE4E98DB7A3}">
      <dgm:prSet/>
      <dgm:spPr/>
      <dgm:t>
        <a:bodyPr/>
        <a:lstStyle/>
        <a:p>
          <a:endParaRPr lang="en-US"/>
        </a:p>
      </dgm:t>
    </dgm:pt>
    <dgm:pt modelId="{DEBFFA8B-AC3A-4EC3-8A1B-360A78018988}" type="sibTrans" cxnId="{E6CF06B8-303E-460C-95D8-BDE4E98DB7A3}">
      <dgm:prSet/>
      <dgm:spPr/>
      <dgm:t>
        <a:bodyPr/>
        <a:lstStyle/>
        <a:p>
          <a:endParaRPr lang="en-US"/>
        </a:p>
      </dgm:t>
    </dgm:pt>
    <dgm:pt modelId="{4012DF41-D8F1-4ED9-8AED-933154D65D6D}">
      <dgm:prSet phldrT="[Text]" custT="1"/>
      <dgm:spPr/>
      <dgm:t>
        <a:bodyPr/>
        <a:lstStyle/>
        <a:p>
          <a:r>
            <a:rPr lang="en-US" sz="1800" dirty="0" smtClean="0"/>
            <a:t>Dan has the data</a:t>
          </a:r>
        </a:p>
        <a:p>
          <a:r>
            <a:rPr lang="en-US" sz="1800" dirty="0" smtClean="0"/>
            <a:t>It can be found</a:t>
          </a:r>
          <a:endParaRPr lang="en-US" sz="1800" dirty="0"/>
        </a:p>
      </dgm:t>
    </dgm:pt>
    <dgm:pt modelId="{6E39BC36-E323-463A-865F-5A057261B776}" type="parTrans" cxnId="{36B139E1-8843-4A99-A5FE-8C0AFE864FEB}">
      <dgm:prSet/>
      <dgm:spPr/>
      <dgm:t>
        <a:bodyPr/>
        <a:lstStyle/>
        <a:p>
          <a:endParaRPr lang="en-US"/>
        </a:p>
      </dgm:t>
    </dgm:pt>
    <dgm:pt modelId="{20FA202F-21BB-44AF-994A-CF593512DFFA}" type="sibTrans" cxnId="{36B139E1-8843-4A99-A5FE-8C0AFE864FEB}">
      <dgm:prSet/>
      <dgm:spPr/>
      <dgm:t>
        <a:bodyPr/>
        <a:lstStyle/>
        <a:p>
          <a:endParaRPr lang="en-US"/>
        </a:p>
      </dgm:t>
    </dgm:pt>
    <dgm:pt modelId="{DFB43845-E05E-4C57-902B-6F28E1A694F8}" type="pres">
      <dgm:prSet presAssocID="{3B574A7F-600D-48FF-B0F4-CD5408C37FD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AB5D29-9F07-4D5E-8FAC-18B3491C4B37}" type="pres">
      <dgm:prSet presAssocID="{05599C3B-33D3-4249-AEF8-D0B3D82C3BA0}" presName="node" presStyleLbl="node1" presStyleIdx="0" presStyleCnt="5" custLinFactY="15011" custLinFactNeighborX="-363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3A094-3683-4A3F-80F4-A64BDB015632}" type="pres">
      <dgm:prSet presAssocID="{3F02CB34-CDBA-43CF-9F0A-919BBCD7A843}" presName="sibTrans" presStyleCnt="0"/>
      <dgm:spPr/>
    </dgm:pt>
    <dgm:pt modelId="{C265185A-40D1-4FAA-8842-2519FDC6D530}" type="pres">
      <dgm:prSet presAssocID="{89F9EAD7-3580-4911-B3D5-970DAA9F34B4}" presName="node" presStyleLbl="node1" presStyleIdx="1" presStyleCnt="5" custLinFactY="15014" custLinFactNeighborX="5783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E6FFE-8BAA-4F91-80D0-E75BB6A375CD}" type="pres">
      <dgm:prSet presAssocID="{BB318959-B8FE-44F6-81D4-6ED23DD994E1}" presName="sibTrans" presStyleCnt="0"/>
      <dgm:spPr/>
    </dgm:pt>
    <dgm:pt modelId="{55B8EEB3-C394-4CA0-B094-B71518E68E3D}" type="pres">
      <dgm:prSet presAssocID="{7F75BB2F-5C6E-4201-85D0-AD1DE3508CD9}" presName="node" presStyleLbl="node1" presStyleIdx="2" presStyleCnt="5" custLinFactY="13547" custLinFactNeighborX="-363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4067F-7ABE-4B25-91B4-597CEF1EEE65}" type="pres">
      <dgm:prSet presAssocID="{E0FF89A5-0BF8-41DB-B535-28D7C77E123B}" presName="sibTrans" presStyleCnt="0"/>
      <dgm:spPr/>
    </dgm:pt>
    <dgm:pt modelId="{386465FC-BDFF-48B4-8BA5-5570BDA2C719}" type="pres">
      <dgm:prSet presAssocID="{A9AF8325-B400-4D51-A666-D11337560FAD}" presName="node" presStyleLbl="node1" presStyleIdx="3" presStyleCnt="5" custLinFactY="8310" custLinFactNeighborX="4527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63281-6430-4E10-B937-307654FDDBCA}" type="pres">
      <dgm:prSet presAssocID="{DEBFFA8B-AC3A-4EC3-8A1B-360A78018988}" presName="sibTrans" presStyleCnt="0"/>
      <dgm:spPr/>
    </dgm:pt>
    <dgm:pt modelId="{F6E4C2DA-318C-40DD-A9F9-C2AFD9E6A7D5}" type="pres">
      <dgm:prSet presAssocID="{4012DF41-D8F1-4ED9-8AED-933154D65D6D}" presName="node" presStyleLbl="node1" presStyleIdx="4" presStyleCnt="5" custLinFactY="-100000" custLinFactNeighborX="6016" custLinFactNeighborY="-1439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B139E1-8843-4A99-A5FE-8C0AFE864FEB}" srcId="{3B574A7F-600D-48FF-B0F4-CD5408C37FD5}" destId="{4012DF41-D8F1-4ED9-8AED-933154D65D6D}" srcOrd="4" destOrd="0" parTransId="{6E39BC36-E323-463A-865F-5A057261B776}" sibTransId="{20FA202F-21BB-44AF-994A-CF593512DFFA}"/>
    <dgm:cxn modelId="{88B60CD7-A540-4244-8D37-FF50C18A2479}" type="presOf" srcId="{7F75BB2F-5C6E-4201-85D0-AD1DE3508CD9}" destId="{55B8EEB3-C394-4CA0-B094-B71518E68E3D}" srcOrd="0" destOrd="0" presId="urn:microsoft.com/office/officeart/2005/8/layout/default#1"/>
    <dgm:cxn modelId="{A0AB77C1-1343-4D44-AED8-374EF9D6D0AB}" type="presOf" srcId="{3B574A7F-600D-48FF-B0F4-CD5408C37FD5}" destId="{DFB43845-E05E-4C57-902B-6F28E1A694F8}" srcOrd="0" destOrd="0" presId="urn:microsoft.com/office/officeart/2005/8/layout/default#1"/>
    <dgm:cxn modelId="{7F367234-BED6-4990-99AB-CE19465F0FF6}" type="presOf" srcId="{4012DF41-D8F1-4ED9-8AED-933154D65D6D}" destId="{F6E4C2DA-318C-40DD-A9F9-C2AFD9E6A7D5}" srcOrd="0" destOrd="0" presId="urn:microsoft.com/office/officeart/2005/8/layout/default#1"/>
    <dgm:cxn modelId="{269519F6-BD73-4469-B7BF-1940138C6CEE}" srcId="{3B574A7F-600D-48FF-B0F4-CD5408C37FD5}" destId="{89F9EAD7-3580-4911-B3D5-970DAA9F34B4}" srcOrd="1" destOrd="0" parTransId="{82831EDD-1217-4C48-B627-156401198B38}" sibTransId="{BB318959-B8FE-44F6-81D4-6ED23DD994E1}"/>
    <dgm:cxn modelId="{E6CF06B8-303E-460C-95D8-BDE4E98DB7A3}" srcId="{3B574A7F-600D-48FF-B0F4-CD5408C37FD5}" destId="{A9AF8325-B400-4D51-A666-D11337560FAD}" srcOrd="3" destOrd="0" parTransId="{445C4B43-C97A-44E4-9722-2DC6775638C9}" sibTransId="{DEBFFA8B-AC3A-4EC3-8A1B-360A78018988}"/>
    <dgm:cxn modelId="{ADF96C45-22C6-42EE-882C-03AE345B99E8}" type="presOf" srcId="{A9AF8325-B400-4D51-A666-D11337560FAD}" destId="{386465FC-BDFF-48B4-8BA5-5570BDA2C719}" srcOrd="0" destOrd="0" presId="urn:microsoft.com/office/officeart/2005/8/layout/default#1"/>
    <dgm:cxn modelId="{4B610DDE-952E-415B-B66A-1E10C3B279C2}" srcId="{3B574A7F-600D-48FF-B0F4-CD5408C37FD5}" destId="{7F75BB2F-5C6E-4201-85D0-AD1DE3508CD9}" srcOrd="2" destOrd="0" parTransId="{19CDE6CB-9548-4AB3-9690-CB79A33ED21A}" sibTransId="{E0FF89A5-0BF8-41DB-B535-28D7C77E123B}"/>
    <dgm:cxn modelId="{072CA952-C85E-4772-8A1C-3E34AE26A113}" type="presOf" srcId="{89F9EAD7-3580-4911-B3D5-970DAA9F34B4}" destId="{C265185A-40D1-4FAA-8842-2519FDC6D530}" srcOrd="0" destOrd="0" presId="urn:microsoft.com/office/officeart/2005/8/layout/default#1"/>
    <dgm:cxn modelId="{A27F9708-0C5D-4E7A-B6C5-0E2238EBFDDF}" type="presOf" srcId="{05599C3B-33D3-4249-AEF8-D0B3D82C3BA0}" destId="{20AB5D29-9F07-4D5E-8FAC-18B3491C4B37}" srcOrd="0" destOrd="0" presId="urn:microsoft.com/office/officeart/2005/8/layout/default#1"/>
    <dgm:cxn modelId="{33059EB8-3E59-4AC9-9093-4C25EDCF75E0}" srcId="{3B574A7F-600D-48FF-B0F4-CD5408C37FD5}" destId="{05599C3B-33D3-4249-AEF8-D0B3D82C3BA0}" srcOrd="0" destOrd="0" parTransId="{4B6E722D-DA9A-4F29-8798-8A67CECDF171}" sibTransId="{3F02CB34-CDBA-43CF-9F0A-919BBCD7A843}"/>
    <dgm:cxn modelId="{24050D3F-4F1F-42F4-AD44-176373B9EB0C}" type="presParOf" srcId="{DFB43845-E05E-4C57-902B-6F28E1A694F8}" destId="{20AB5D29-9F07-4D5E-8FAC-18B3491C4B37}" srcOrd="0" destOrd="0" presId="urn:microsoft.com/office/officeart/2005/8/layout/default#1"/>
    <dgm:cxn modelId="{4A6FA233-B521-407E-8D94-6F6A31F8E1AC}" type="presParOf" srcId="{DFB43845-E05E-4C57-902B-6F28E1A694F8}" destId="{8983A094-3683-4A3F-80F4-A64BDB015632}" srcOrd="1" destOrd="0" presId="urn:microsoft.com/office/officeart/2005/8/layout/default#1"/>
    <dgm:cxn modelId="{442FC71C-042E-43C3-9285-03F239653018}" type="presParOf" srcId="{DFB43845-E05E-4C57-902B-6F28E1A694F8}" destId="{C265185A-40D1-4FAA-8842-2519FDC6D530}" srcOrd="2" destOrd="0" presId="urn:microsoft.com/office/officeart/2005/8/layout/default#1"/>
    <dgm:cxn modelId="{004D3FB1-F998-4139-93FD-3138FF571B8B}" type="presParOf" srcId="{DFB43845-E05E-4C57-902B-6F28E1A694F8}" destId="{C07E6FFE-8BAA-4F91-80D0-E75BB6A375CD}" srcOrd="3" destOrd="0" presId="urn:microsoft.com/office/officeart/2005/8/layout/default#1"/>
    <dgm:cxn modelId="{A820948A-39A6-4F2D-9087-D9B757C42C3B}" type="presParOf" srcId="{DFB43845-E05E-4C57-902B-6F28E1A694F8}" destId="{55B8EEB3-C394-4CA0-B094-B71518E68E3D}" srcOrd="4" destOrd="0" presId="urn:microsoft.com/office/officeart/2005/8/layout/default#1"/>
    <dgm:cxn modelId="{04F41E4D-50C4-405F-A410-DD72FD5D2C3B}" type="presParOf" srcId="{DFB43845-E05E-4C57-902B-6F28E1A694F8}" destId="{3074067F-7ABE-4B25-91B4-597CEF1EEE65}" srcOrd="5" destOrd="0" presId="urn:microsoft.com/office/officeart/2005/8/layout/default#1"/>
    <dgm:cxn modelId="{A394385F-3908-46E7-9D00-BE7DF5664636}" type="presParOf" srcId="{DFB43845-E05E-4C57-902B-6F28E1A694F8}" destId="{386465FC-BDFF-48B4-8BA5-5570BDA2C719}" srcOrd="6" destOrd="0" presId="urn:microsoft.com/office/officeart/2005/8/layout/default#1"/>
    <dgm:cxn modelId="{D9F5DD76-F893-4A76-9BD4-1CF996EBD766}" type="presParOf" srcId="{DFB43845-E05E-4C57-902B-6F28E1A694F8}" destId="{A1863281-6430-4E10-B937-307654FDDBCA}" srcOrd="7" destOrd="0" presId="urn:microsoft.com/office/officeart/2005/8/layout/default#1"/>
    <dgm:cxn modelId="{9C239173-81C8-4CBB-908A-8314D3A09CBA}" type="presParOf" srcId="{DFB43845-E05E-4C57-902B-6F28E1A694F8}" destId="{F6E4C2DA-318C-40DD-A9F9-C2AFD9E6A7D5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574A7F-600D-48FF-B0F4-CD5408C37FD5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599C3B-33D3-4249-AEF8-D0B3D82C3BA0}">
      <dgm:prSet phldrT="[Text]" custT="1"/>
      <dgm:spPr/>
      <dgm:t>
        <a:bodyPr/>
        <a:lstStyle/>
        <a:p>
          <a:r>
            <a:rPr lang="en-US" sz="1800" dirty="0" smtClean="0"/>
            <a:t>Dan finds the data </a:t>
          </a:r>
          <a:endParaRPr lang="en-US" sz="1800" dirty="0"/>
        </a:p>
      </dgm:t>
    </dgm:pt>
    <dgm:pt modelId="{4B6E722D-DA9A-4F29-8798-8A67CECDF171}" type="parTrans" cxnId="{33059EB8-3E59-4AC9-9093-4C25EDCF75E0}">
      <dgm:prSet/>
      <dgm:spPr/>
      <dgm:t>
        <a:bodyPr/>
        <a:lstStyle/>
        <a:p>
          <a:endParaRPr lang="en-US"/>
        </a:p>
      </dgm:t>
    </dgm:pt>
    <dgm:pt modelId="{3F02CB34-CDBA-43CF-9F0A-919BBCD7A843}" type="sibTrans" cxnId="{33059EB8-3E59-4AC9-9093-4C25EDCF75E0}">
      <dgm:prSet/>
      <dgm:spPr/>
      <dgm:t>
        <a:bodyPr/>
        <a:lstStyle/>
        <a:p>
          <a:endParaRPr lang="en-US"/>
        </a:p>
      </dgm:t>
    </dgm:pt>
    <dgm:pt modelId="{89F9EAD7-3580-4911-B3D5-970DAA9F34B4}">
      <dgm:prSet phldrT="[Text]" custT="1"/>
      <dgm:spPr/>
      <dgm:t>
        <a:bodyPr/>
        <a:lstStyle/>
        <a:p>
          <a:r>
            <a:rPr lang="en-US" sz="1800" dirty="0" smtClean="0"/>
            <a:t>Dan doesn’t find the data</a:t>
          </a:r>
          <a:endParaRPr lang="en-US" sz="1800" dirty="0"/>
        </a:p>
      </dgm:t>
    </dgm:pt>
    <dgm:pt modelId="{82831EDD-1217-4C48-B627-156401198B38}" type="parTrans" cxnId="{269519F6-BD73-4469-B7BF-1940138C6CEE}">
      <dgm:prSet/>
      <dgm:spPr/>
      <dgm:t>
        <a:bodyPr/>
        <a:lstStyle/>
        <a:p>
          <a:endParaRPr lang="en-US"/>
        </a:p>
      </dgm:t>
    </dgm:pt>
    <dgm:pt modelId="{BB318959-B8FE-44F6-81D4-6ED23DD994E1}" type="sibTrans" cxnId="{269519F6-BD73-4469-B7BF-1940138C6CEE}">
      <dgm:prSet/>
      <dgm:spPr/>
      <dgm:t>
        <a:bodyPr/>
        <a:lstStyle/>
        <a:p>
          <a:endParaRPr lang="en-US"/>
        </a:p>
      </dgm:t>
    </dgm:pt>
    <dgm:pt modelId="{7F75BB2F-5C6E-4201-85D0-AD1DE3508CD9}">
      <dgm:prSet phldrT="[Text]" custT="1"/>
      <dgm:spPr/>
      <dgm:t>
        <a:bodyPr/>
        <a:lstStyle/>
        <a:p>
          <a:r>
            <a:rPr lang="en-US" sz="1800" dirty="0" smtClean="0"/>
            <a:t>He will share it with us in class</a:t>
          </a:r>
          <a:endParaRPr lang="en-US" sz="1800" dirty="0"/>
        </a:p>
      </dgm:t>
    </dgm:pt>
    <dgm:pt modelId="{19CDE6CB-9548-4AB3-9690-CB79A33ED21A}" type="parTrans" cxnId="{4B610DDE-952E-415B-B66A-1E10C3B279C2}">
      <dgm:prSet/>
      <dgm:spPr/>
      <dgm:t>
        <a:bodyPr/>
        <a:lstStyle/>
        <a:p>
          <a:endParaRPr lang="en-US"/>
        </a:p>
      </dgm:t>
    </dgm:pt>
    <dgm:pt modelId="{E0FF89A5-0BF8-41DB-B535-28D7C77E123B}" type="sibTrans" cxnId="{4B610DDE-952E-415B-B66A-1E10C3B279C2}">
      <dgm:prSet/>
      <dgm:spPr/>
      <dgm:t>
        <a:bodyPr/>
        <a:lstStyle/>
        <a:p>
          <a:endParaRPr lang="en-US"/>
        </a:p>
      </dgm:t>
    </dgm:pt>
    <dgm:pt modelId="{A9AF8325-B400-4D51-A666-D11337560FAD}">
      <dgm:prSet phldrT="[Text]" custT="1"/>
      <dgm:spPr/>
      <dgm:t>
        <a:bodyPr/>
        <a:lstStyle/>
        <a:p>
          <a:r>
            <a:rPr lang="en-US" sz="1800" dirty="0" smtClean="0"/>
            <a:t>He won’t share it with us in class.</a:t>
          </a:r>
          <a:endParaRPr lang="en-US" sz="1800" dirty="0"/>
        </a:p>
      </dgm:t>
    </dgm:pt>
    <dgm:pt modelId="{445C4B43-C97A-44E4-9722-2DC6775638C9}" type="parTrans" cxnId="{E6CF06B8-303E-460C-95D8-BDE4E98DB7A3}">
      <dgm:prSet/>
      <dgm:spPr/>
      <dgm:t>
        <a:bodyPr/>
        <a:lstStyle/>
        <a:p>
          <a:endParaRPr lang="en-US"/>
        </a:p>
      </dgm:t>
    </dgm:pt>
    <dgm:pt modelId="{DEBFFA8B-AC3A-4EC3-8A1B-360A78018988}" type="sibTrans" cxnId="{E6CF06B8-303E-460C-95D8-BDE4E98DB7A3}">
      <dgm:prSet/>
      <dgm:spPr/>
      <dgm:t>
        <a:bodyPr/>
        <a:lstStyle/>
        <a:p>
          <a:endParaRPr lang="en-US"/>
        </a:p>
      </dgm:t>
    </dgm:pt>
    <dgm:pt modelId="{4012DF41-D8F1-4ED9-8AED-933154D65D6D}">
      <dgm:prSet phldrT="[Text]" custT="1"/>
      <dgm:spPr/>
      <dgm:t>
        <a:bodyPr/>
        <a:lstStyle/>
        <a:p>
          <a:r>
            <a:rPr lang="en-US" sz="1800" dirty="0" smtClean="0"/>
            <a:t>Dan has the data</a:t>
          </a:r>
        </a:p>
        <a:p>
          <a:r>
            <a:rPr lang="en-US" sz="1800" dirty="0" smtClean="0"/>
            <a:t>It can be found</a:t>
          </a:r>
          <a:endParaRPr lang="en-US" sz="1800" dirty="0"/>
        </a:p>
      </dgm:t>
    </dgm:pt>
    <dgm:pt modelId="{6E39BC36-E323-463A-865F-5A057261B776}" type="parTrans" cxnId="{36B139E1-8843-4A99-A5FE-8C0AFE864FEB}">
      <dgm:prSet/>
      <dgm:spPr/>
      <dgm:t>
        <a:bodyPr/>
        <a:lstStyle/>
        <a:p>
          <a:endParaRPr lang="en-US"/>
        </a:p>
      </dgm:t>
    </dgm:pt>
    <dgm:pt modelId="{20FA202F-21BB-44AF-994A-CF593512DFFA}" type="sibTrans" cxnId="{36B139E1-8843-4A99-A5FE-8C0AFE864FEB}">
      <dgm:prSet/>
      <dgm:spPr/>
      <dgm:t>
        <a:bodyPr/>
        <a:lstStyle/>
        <a:p>
          <a:endParaRPr lang="en-US"/>
        </a:p>
      </dgm:t>
    </dgm:pt>
    <dgm:pt modelId="{DFB43845-E05E-4C57-902B-6F28E1A694F8}" type="pres">
      <dgm:prSet presAssocID="{3B574A7F-600D-48FF-B0F4-CD5408C37FD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AB5D29-9F07-4D5E-8FAC-18B3491C4B37}" type="pres">
      <dgm:prSet presAssocID="{05599C3B-33D3-4249-AEF8-D0B3D82C3BA0}" presName="node" presStyleLbl="node1" presStyleIdx="0" presStyleCnt="5" custLinFactY="15011" custLinFactNeighborX="-363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3A094-3683-4A3F-80F4-A64BDB015632}" type="pres">
      <dgm:prSet presAssocID="{3F02CB34-CDBA-43CF-9F0A-919BBCD7A843}" presName="sibTrans" presStyleCnt="0"/>
      <dgm:spPr/>
    </dgm:pt>
    <dgm:pt modelId="{C265185A-40D1-4FAA-8842-2519FDC6D530}" type="pres">
      <dgm:prSet presAssocID="{89F9EAD7-3580-4911-B3D5-970DAA9F34B4}" presName="node" presStyleLbl="node1" presStyleIdx="1" presStyleCnt="5" custLinFactY="15014" custLinFactNeighborX="5783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E6FFE-8BAA-4F91-80D0-E75BB6A375CD}" type="pres">
      <dgm:prSet presAssocID="{BB318959-B8FE-44F6-81D4-6ED23DD994E1}" presName="sibTrans" presStyleCnt="0"/>
      <dgm:spPr/>
    </dgm:pt>
    <dgm:pt modelId="{55B8EEB3-C394-4CA0-B094-B71518E68E3D}" type="pres">
      <dgm:prSet presAssocID="{7F75BB2F-5C6E-4201-85D0-AD1DE3508CD9}" presName="node" presStyleLbl="node1" presStyleIdx="2" presStyleCnt="5" custLinFactY="13547" custLinFactNeighborX="-363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4067F-7ABE-4B25-91B4-597CEF1EEE65}" type="pres">
      <dgm:prSet presAssocID="{E0FF89A5-0BF8-41DB-B535-28D7C77E123B}" presName="sibTrans" presStyleCnt="0"/>
      <dgm:spPr/>
    </dgm:pt>
    <dgm:pt modelId="{386465FC-BDFF-48B4-8BA5-5570BDA2C719}" type="pres">
      <dgm:prSet presAssocID="{A9AF8325-B400-4D51-A666-D11337560FAD}" presName="node" presStyleLbl="node1" presStyleIdx="3" presStyleCnt="5" custLinFactY="8310" custLinFactNeighborX="4527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63281-6430-4E10-B937-307654FDDBCA}" type="pres">
      <dgm:prSet presAssocID="{DEBFFA8B-AC3A-4EC3-8A1B-360A78018988}" presName="sibTrans" presStyleCnt="0"/>
      <dgm:spPr/>
    </dgm:pt>
    <dgm:pt modelId="{F6E4C2DA-318C-40DD-A9F9-C2AFD9E6A7D5}" type="pres">
      <dgm:prSet presAssocID="{4012DF41-D8F1-4ED9-8AED-933154D65D6D}" presName="node" presStyleLbl="node1" presStyleIdx="4" presStyleCnt="5" custScaleX="80776" custScaleY="71222" custLinFactY="-100000" custLinFactNeighborX="5979" custLinFactNeighborY="-1237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B139E1-8843-4A99-A5FE-8C0AFE864FEB}" srcId="{3B574A7F-600D-48FF-B0F4-CD5408C37FD5}" destId="{4012DF41-D8F1-4ED9-8AED-933154D65D6D}" srcOrd="4" destOrd="0" parTransId="{6E39BC36-E323-463A-865F-5A057261B776}" sibTransId="{20FA202F-21BB-44AF-994A-CF593512DFFA}"/>
    <dgm:cxn modelId="{269519F6-BD73-4469-B7BF-1940138C6CEE}" srcId="{3B574A7F-600D-48FF-B0F4-CD5408C37FD5}" destId="{89F9EAD7-3580-4911-B3D5-970DAA9F34B4}" srcOrd="1" destOrd="0" parTransId="{82831EDD-1217-4C48-B627-156401198B38}" sibTransId="{BB318959-B8FE-44F6-81D4-6ED23DD994E1}"/>
    <dgm:cxn modelId="{B3C9D2CC-A2CA-F341-A6E9-961B8BA55C44}" type="presOf" srcId="{3B574A7F-600D-48FF-B0F4-CD5408C37FD5}" destId="{DFB43845-E05E-4C57-902B-6F28E1A694F8}" srcOrd="0" destOrd="0" presId="urn:microsoft.com/office/officeart/2005/8/layout/default#1"/>
    <dgm:cxn modelId="{6206EB58-052C-674B-87E0-5ECF680D826B}" type="presOf" srcId="{4012DF41-D8F1-4ED9-8AED-933154D65D6D}" destId="{F6E4C2DA-318C-40DD-A9F9-C2AFD9E6A7D5}" srcOrd="0" destOrd="0" presId="urn:microsoft.com/office/officeart/2005/8/layout/default#1"/>
    <dgm:cxn modelId="{E6CF06B8-303E-460C-95D8-BDE4E98DB7A3}" srcId="{3B574A7F-600D-48FF-B0F4-CD5408C37FD5}" destId="{A9AF8325-B400-4D51-A666-D11337560FAD}" srcOrd="3" destOrd="0" parTransId="{445C4B43-C97A-44E4-9722-2DC6775638C9}" sibTransId="{DEBFFA8B-AC3A-4EC3-8A1B-360A78018988}"/>
    <dgm:cxn modelId="{2FE803A9-7A98-AB4B-8D0E-9826B18AD658}" type="presOf" srcId="{A9AF8325-B400-4D51-A666-D11337560FAD}" destId="{386465FC-BDFF-48B4-8BA5-5570BDA2C719}" srcOrd="0" destOrd="0" presId="urn:microsoft.com/office/officeart/2005/8/layout/default#1"/>
    <dgm:cxn modelId="{4B610DDE-952E-415B-B66A-1E10C3B279C2}" srcId="{3B574A7F-600D-48FF-B0F4-CD5408C37FD5}" destId="{7F75BB2F-5C6E-4201-85D0-AD1DE3508CD9}" srcOrd="2" destOrd="0" parTransId="{19CDE6CB-9548-4AB3-9690-CB79A33ED21A}" sibTransId="{E0FF89A5-0BF8-41DB-B535-28D7C77E123B}"/>
    <dgm:cxn modelId="{CF16073E-6EF5-644F-8400-FBD33E5E2E0A}" type="presOf" srcId="{89F9EAD7-3580-4911-B3D5-970DAA9F34B4}" destId="{C265185A-40D1-4FAA-8842-2519FDC6D530}" srcOrd="0" destOrd="0" presId="urn:microsoft.com/office/officeart/2005/8/layout/default#1"/>
    <dgm:cxn modelId="{C2095551-6991-7D4C-8A82-36D1310241FF}" type="presOf" srcId="{7F75BB2F-5C6E-4201-85D0-AD1DE3508CD9}" destId="{55B8EEB3-C394-4CA0-B094-B71518E68E3D}" srcOrd="0" destOrd="0" presId="urn:microsoft.com/office/officeart/2005/8/layout/default#1"/>
    <dgm:cxn modelId="{47DF3BD7-9677-B648-ADE7-D83B7F57025D}" type="presOf" srcId="{05599C3B-33D3-4249-AEF8-D0B3D82C3BA0}" destId="{20AB5D29-9F07-4D5E-8FAC-18B3491C4B37}" srcOrd="0" destOrd="0" presId="urn:microsoft.com/office/officeart/2005/8/layout/default#1"/>
    <dgm:cxn modelId="{33059EB8-3E59-4AC9-9093-4C25EDCF75E0}" srcId="{3B574A7F-600D-48FF-B0F4-CD5408C37FD5}" destId="{05599C3B-33D3-4249-AEF8-D0B3D82C3BA0}" srcOrd="0" destOrd="0" parTransId="{4B6E722D-DA9A-4F29-8798-8A67CECDF171}" sibTransId="{3F02CB34-CDBA-43CF-9F0A-919BBCD7A843}"/>
    <dgm:cxn modelId="{A81135E9-8FCC-4449-95F0-8C6E42A0D95F}" type="presParOf" srcId="{DFB43845-E05E-4C57-902B-6F28E1A694F8}" destId="{20AB5D29-9F07-4D5E-8FAC-18B3491C4B37}" srcOrd="0" destOrd="0" presId="urn:microsoft.com/office/officeart/2005/8/layout/default#1"/>
    <dgm:cxn modelId="{DEB4F286-F5B5-9846-9553-FE2E9AA760AC}" type="presParOf" srcId="{DFB43845-E05E-4C57-902B-6F28E1A694F8}" destId="{8983A094-3683-4A3F-80F4-A64BDB015632}" srcOrd="1" destOrd="0" presId="urn:microsoft.com/office/officeart/2005/8/layout/default#1"/>
    <dgm:cxn modelId="{D90755BA-C387-2845-B9C2-7A0BF9EAF22E}" type="presParOf" srcId="{DFB43845-E05E-4C57-902B-6F28E1A694F8}" destId="{C265185A-40D1-4FAA-8842-2519FDC6D530}" srcOrd="2" destOrd="0" presId="urn:microsoft.com/office/officeart/2005/8/layout/default#1"/>
    <dgm:cxn modelId="{CA6C68D0-ED32-1446-987F-26B3EB4CB661}" type="presParOf" srcId="{DFB43845-E05E-4C57-902B-6F28E1A694F8}" destId="{C07E6FFE-8BAA-4F91-80D0-E75BB6A375CD}" srcOrd="3" destOrd="0" presId="urn:microsoft.com/office/officeart/2005/8/layout/default#1"/>
    <dgm:cxn modelId="{A40D93F1-F177-CD4A-AF29-FFCF64E630BD}" type="presParOf" srcId="{DFB43845-E05E-4C57-902B-6F28E1A694F8}" destId="{55B8EEB3-C394-4CA0-B094-B71518E68E3D}" srcOrd="4" destOrd="0" presId="urn:microsoft.com/office/officeart/2005/8/layout/default#1"/>
    <dgm:cxn modelId="{36101BD1-E68A-A04A-BDCB-EF60072D7C22}" type="presParOf" srcId="{DFB43845-E05E-4C57-902B-6F28E1A694F8}" destId="{3074067F-7ABE-4B25-91B4-597CEF1EEE65}" srcOrd="5" destOrd="0" presId="urn:microsoft.com/office/officeart/2005/8/layout/default#1"/>
    <dgm:cxn modelId="{3FBE74E1-F312-7248-B878-ACFA3D1D1CA9}" type="presParOf" srcId="{DFB43845-E05E-4C57-902B-6F28E1A694F8}" destId="{386465FC-BDFF-48B4-8BA5-5570BDA2C719}" srcOrd="6" destOrd="0" presId="urn:microsoft.com/office/officeart/2005/8/layout/default#1"/>
    <dgm:cxn modelId="{898D0635-3338-614B-927B-EB9C6CE3F970}" type="presParOf" srcId="{DFB43845-E05E-4C57-902B-6F28E1A694F8}" destId="{A1863281-6430-4E10-B937-307654FDDBCA}" srcOrd="7" destOrd="0" presId="urn:microsoft.com/office/officeart/2005/8/layout/default#1"/>
    <dgm:cxn modelId="{1B877D2E-4EA2-7B45-85AB-C68F1EED0832}" type="presParOf" srcId="{DFB43845-E05E-4C57-902B-6F28E1A694F8}" destId="{F6E4C2DA-318C-40DD-A9F9-C2AFD9E6A7D5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574A7F-600D-48FF-B0F4-CD5408C37FD5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599C3B-33D3-4249-AEF8-D0B3D82C3BA0}">
      <dgm:prSet phldrT="[Text]" custT="1"/>
      <dgm:spPr/>
      <dgm:t>
        <a:bodyPr/>
        <a:lstStyle/>
        <a:p>
          <a:r>
            <a:rPr lang="en-US" sz="1800" dirty="0" smtClean="0"/>
            <a:t>Dan finds the data </a:t>
          </a:r>
          <a:endParaRPr lang="en-US" sz="1800" dirty="0"/>
        </a:p>
      </dgm:t>
    </dgm:pt>
    <dgm:pt modelId="{4B6E722D-DA9A-4F29-8798-8A67CECDF171}" type="parTrans" cxnId="{33059EB8-3E59-4AC9-9093-4C25EDCF75E0}">
      <dgm:prSet/>
      <dgm:spPr/>
      <dgm:t>
        <a:bodyPr/>
        <a:lstStyle/>
        <a:p>
          <a:endParaRPr lang="en-US"/>
        </a:p>
      </dgm:t>
    </dgm:pt>
    <dgm:pt modelId="{3F02CB34-CDBA-43CF-9F0A-919BBCD7A843}" type="sibTrans" cxnId="{33059EB8-3E59-4AC9-9093-4C25EDCF75E0}">
      <dgm:prSet/>
      <dgm:spPr/>
      <dgm:t>
        <a:bodyPr/>
        <a:lstStyle/>
        <a:p>
          <a:endParaRPr lang="en-US"/>
        </a:p>
      </dgm:t>
    </dgm:pt>
    <dgm:pt modelId="{7F75BB2F-5C6E-4201-85D0-AD1DE3508CD9}">
      <dgm:prSet phldrT="[Text]" custT="1"/>
      <dgm:spPr/>
      <dgm:t>
        <a:bodyPr/>
        <a:lstStyle/>
        <a:p>
          <a:r>
            <a:rPr lang="en-US" sz="1800" dirty="0" smtClean="0"/>
            <a:t>He will share it with us in class</a:t>
          </a:r>
          <a:endParaRPr lang="en-US" sz="1800" dirty="0"/>
        </a:p>
      </dgm:t>
    </dgm:pt>
    <dgm:pt modelId="{19CDE6CB-9548-4AB3-9690-CB79A33ED21A}" type="parTrans" cxnId="{4B610DDE-952E-415B-B66A-1E10C3B279C2}">
      <dgm:prSet/>
      <dgm:spPr/>
      <dgm:t>
        <a:bodyPr/>
        <a:lstStyle/>
        <a:p>
          <a:endParaRPr lang="en-US"/>
        </a:p>
      </dgm:t>
    </dgm:pt>
    <dgm:pt modelId="{E0FF89A5-0BF8-41DB-B535-28D7C77E123B}" type="sibTrans" cxnId="{4B610DDE-952E-415B-B66A-1E10C3B279C2}">
      <dgm:prSet/>
      <dgm:spPr/>
      <dgm:t>
        <a:bodyPr/>
        <a:lstStyle/>
        <a:p>
          <a:endParaRPr lang="en-US"/>
        </a:p>
      </dgm:t>
    </dgm:pt>
    <dgm:pt modelId="{4012DF41-D8F1-4ED9-8AED-933154D65D6D}">
      <dgm:prSet phldrT="[Text]" custT="1"/>
      <dgm:spPr/>
      <dgm:t>
        <a:bodyPr/>
        <a:lstStyle/>
        <a:p>
          <a:r>
            <a:rPr lang="en-US" sz="1800" dirty="0" smtClean="0"/>
            <a:t>Dan has the data</a:t>
          </a:r>
        </a:p>
        <a:p>
          <a:r>
            <a:rPr lang="en-US" sz="1800" dirty="0" smtClean="0"/>
            <a:t>It can be found</a:t>
          </a:r>
          <a:endParaRPr lang="en-US" sz="1800" dirty="0"/>
        </a:p>
      </dgm:t>
    </dgm:pt>
    <dgm:pt modelId="{6E39BC36-E323-463A-865F-5A057261B776}" type="parTrans" cxnId="{36B139E1-8843-4A99-A5FE-8C0AFE864FEB}">
      <dgm:prSet/>
      <dgm:spPr/>
      <dgm:t>
        <a:bodyPr/>
        <a:lstStyle/>
        <a:p>
          <a:endParaRPr lang="en-US"/>
        </a:p>
      </dgm:t>
    </dgm:pt>
    <dgm:pt modelId="{20FA202F-21BB-44AF-994A-CF593512DFFA}" type="sibTrans" cxnId="{36B139E1-8843-4A99-A5FE-8C0AFE864FEB}">
      <dgm:prSet/>
      <dgm:spPr/>
      <dgm:t>
        <a:bodyPr/>
        <a:lstStyle/>
        <a:p>
          <a:endParaRPr lang="en-US"/>
        </a:p>
      </dgm:t>
    </dgm:pt>
    <dgm:pt modelId="{DFB43845-E05E-4C57-902B-6F28E1A694F8}" type="pres">
      <dgm:prSet presAssocID="{3B574A7F-600D-48FF-B0F4-CD5408C37FD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AB5D29-9F07-4D5E-8FAC-18B3491C4B37}" type="pres">
      <dgm:prSet presAssocID="{05599C3B-33D3-4249-AEF8-D0B3D82C3BA0}" presName="node" presStyleLbl="node1" presStyleIdx="0" presStyleCnt="3" custScaleX="32122" custScaleY="33456" custLinFactNeighborX="-6822" custLinFactNeighborY="123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3A094-3683-4A3F-80F4-A64BDB015632}" type="pres">
      <dgm:prSet presAssocID="{3F02CB34-CDBA-43CF-9F0A-919BBCD7A843}" presName="sibTrans" presStyleCnt="0"/>
      <dgm:spPr/>
    </dgm:pt>
    <dgm:pt modelId="{55B8EEB3-C394-4CA0-B094-B71518E68E3D}" type="pres">
      <dgm:prSet presAssocID="{7F75BB2F-5C6E-4201-85D0-AD1DE3508CD9}" presName="node" presStyleLbl="node1" presStyleIdx="1" presStyleCnt="3" custScaleX="35561" custScaleY="27188" custLinFactNeighborX="-57617" custLinFactNeighborY="565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4067F-7ABE-4B25-91B4-597CEF1EEE65}" type="pres">
      <dgm:prSet presAssocID="{E0FF89A5-0BF8-41DB-B535-28D7C77E123B}" presName="sibTrans" presStyleCnt="0"/>
      <dgm:spPr/>
    </dgm:pt>
    <dgm:pt modelId="{F6E4C2DA-318C-40DD-A9F9-C2AFD9E6A7D5}" type="pres">
      <dgm:prSet presAssocID="{4012DF41-D8F1-4ED9-8AED-933154D65D6D}" presName="node" presStyleLbl="node1" presStyleIdx="2" presStyleCnt="3" custScaleX="43786" custScaleY="23638" custLinFactNeighborX="18" custLinFactNeighborY="-633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FC46CD-E267-E149-A192-1457F787383E}" type="presOf" srcId="{3B574A7F-600D-48FF-B0F4-CD5408C37FD5}" destId="{DFB43845-E05E-4C57-902B-6F28E1A694F8}" srcOrd="0" destOrd="0" presId="urn:microsoft.com/office/officeart/2005/8/layout/default#1"/>
    <dgm:cxn modelId="{18AD269B-6B09-CA43-B702-9E5B8481937E}" type="presOf" srcId="{4012DF41-D8F1-4ED9-8AED-933154D65D6D}" destId="{F6E4C2DA-318C-40DD-A9F9-C2AFD9E6A7D5}" srcOrd="0" destOrd="0" presId="urn:microsoft.com/office/officeart/2005/8/layout/default#1"/>
    <dgm:cxn modelId="{33059EB8-3E59-4AC9-9093-4C25EDCF75E0}" srcId="{3B574A7F-600D-48FF-B0F4-CD5408C37FD5}" destId="{05599C3B-33D3-4249-AEF8-D0B3D82C3BA0}" srcOrd="0" destOrd="0" parTransId="{4B6E722D-DA9A-4F29-8798-8A67CECDF171}" sibTransId="{3F02CB34-CDBA-43CF-9F0A-919BBCD7A843}"/>
    <dgm:cxn modelId="{2646C041-5EB2-B048-9AB3-994A1B29B121}" type="presOf" srcId="{7F75BB2F-5C6E-4201-85D0-AD1DE3508CD9}" destId="{55B8EEB3-C394-4CA0-B094-B71518E68E3D}" srcOrd="0" destOrd="0" presId="urn:microsoft.com/office/officeart/2005/8/layout/default#1"/>
    <dgm:cxn modelId="{36B139E1-8843-4A99-A5FE-8C0AFE864FEB}" srcId="{3B574A7F-600D-48FF-B0F4-CD5408C37FD5}" destId="{4012DF41-D8F1-4ED9-8AED-933154D65D6D}" srcOrd="2" destOrd="0" parTransId="{6E39BC36-E323-463A-865F-5A057261B776}" sibTransId="{20FA202F-21BB-44AF-994A-CF593512DFFA}"/>
    <dgm:cxn modelId="{4B610DDE-952E-415B-B66A-1E10C3B279C2}" srcId="{3B574A7F-600D-48FF-B0F4-CD5408C37FD5}" destId="{7F75BB2F-5C6E-4201-85D0-AD1DE3508CD9}" srcOrd="1" destOrd="0" parTransId="{19CDE6CB-9548-4AB3-9690-CB79A33ED21A}" sibTransId="{E0FF89A5-0BF8-41DB-B535-28D7C77E123B}"/>
    <dgm:cxn modelId="{A7B54FB6-A09A-754A-A675-36B4D0595EEE}" type="presOf" srcId="{05599C3B-33D3-4249-AEF8-D0B3D82C3BA0}" destId="{20AB5D29-9F07-4D5E-8FAC-18B3491C4B37}" srcOrd="0" destOrd="0" presId="urn:microsoft.com/office/officeart/2005/8/layout/default#1"/>
    <dgm:cxn modelId="{9E810C18-E935-FF4A-B5A2-8633F0AD6934}" type="presParOf" srcId="{DFB43845-E05E-4C57-902B-6F28E1A694F8}" destId="{20AB5D29-9F07-4D5E-8FAC-18B3491C4B37}" srcOrd="0" destOrd="0" presId="urn:microsoft.com/office/officeart/2005/8/layout/default#1"/>
    <dgm:cxn modelId="{FCFE35F8-53D1-4245-B774-EE27B623FB45}" type="presParOf" srcId="{DFB43845-E05E-4C57-902B-6F28E1A694F8}" destId="{8983A094-3683-4A3F-80F4-A64BDB015632}" srcOrd="1" destOrd="0" presId="urn:microsoft.com/office/officeart/2005/8/layout/default#1"/>
    <dgm:cxn modelId="{251E3894-8A07-8F41-9879-4DF68AF3E6C9}" type="presParOf" srcId="{DFB43845-E05E-4C57-902B-6F28E1A694F8}" destId="{55B8EEB3-C394-4CA0-B094-B71518E68E3D}" srcOrd="2" destOrd="0" presId="urn:microsoft.com/office/officeart/2005/8/layout/default#1"/>
    <dgm:cxn modelId="{C35FEADB-F58E-4D41-843D-B2C1B9182A88}" type="presParOf" srcId="{DFB43845-E05E-4C57-902B-6F28E1A694F8}" destId="{3074067F-7ABE-4B25-91B4-597CEF1EEE65}" srcOrd="3" destOrd="0" presId="urn:microsoft.com/office/officeart/2005/8/layout/default#1"/>
    <dgm:cxn modelId="{08D4D462-BB81-E641-9847-3E79FA6B490D}" type="presParOf" srcId="{DFB43845-E05E-4C57-902B-6F28E1A694F8}" destId="{F6E4C2DA-318C-40DD-A9F9-C2AFD9E6A7D5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574A7F-600D-48FF-B0F4-CD5408C37FD5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599C3B-33D3-4249-AEF8-D0B3D82C3BA0}">
      <dgm:prSet phldrT="[Text]" custT="1"/>
      <dgm:spPr/>
      <dgm:t>
        <a:bodyPr/>
        <a:lstStyle/>
        <a:p>
          <a:r>
            <a:rPr lang="en-US" sz="1800" dirty="0" smtClean="0"/>
            <a:t>Dan did not find the data</a:t>
          </a:r>
          <a:endParaRPr lang="en-US" sz="1800" dirty="0"/>
        </a:p>
      </dgm:t>
    </dgm:pt>
    <dgm:pt modelId="{4B6E722D-DA9A-4F29-8798-8A67CECDF171}" type="parTrans" cxnId="{33059EB8-3E59-4AC9-9093-4C25EDCF75E0}">
      <dgm:prSet/>
      <dgm:spPr/>
      <dgm:t>
        <a:bodyPr/>
        <a:lstStyle/>
        <a:p>
          <a:endParaRPr lang="en-US"/>
        </a:p>
      </dgm:t>
    </dgm:pt>
    <dgm:pt modelId="{3F02CB34-CDBA-43CF-9F0A-919BBCD7A843}" type="sibTrans" cxnId="{33059EB8-3E59-4AC9-9093-4C25EDCF75E0}">
      <dgm:prSet/>
      <dgm:spPr/>
      <dgm:t>
        <a:bodyPr/>
        <a:lstStyle/>
        <a:p>
          <a:endParaRPr lang="en-US"/>
        </a:p>
      </dgm:t>
    </dgm:pt>
    <dgm:pt modelId="{89F9EAD7-3580-4911-B3D5-970DAA9F34B4}">
      <dgm:prSet phldrT="[Text]" custT="1"/>
      <dgm:spPr/>
      <dgm:t>
        <a:bodyPr/>
        <a:lstStyle/>
        <a:p>
          <a:r>
            <a:rPr lang="en-US" sz="1800" dirty="0" smtClean="0"/>
            <a:t>Dan found the data</a:t>
          </a:r>
          <a:endParaRPr lang="en-US" sz="1800" dirty="0"/>
        </a:p>
      </dgm:t>
    </dgm:pt>
    <dgm:pt modelId="{82831EDD-1217-4C48-B627-156401198B38}" type="parTrans" cxnId="{269519F6-BD73-4469-B7BF-1940138C6CEE}">
      <dgm:prSet/>
      <dgm:spPr/>
      <dgm:t>
        <a:bodyPr/>
        <a:lstStyle/>
        <a:p>
          <a:endParaRPr lang="en-US"/>
        </a:p>
      </dgm:t>
    </dgm:pt>
    <dgm:pt modelId="{BB318959-B8FE-44F6-81D4-6ED23DD994E1}" type="sibTrans" cxnId="{269519F6-BD73-4469-B7BF-1940138C6CEE}">
      <dgm:prSet/>
      <dgm:spPr/>
      <dgm:t>
        <a:bodyPr/>
        <a:lstStyle/>
        <a:p>
          <a:endParaRPr lang="en-US"/>
        </a:p>
      </dgm:t>
    </dgm:pt>
    <dgm:pt modelId="{7F75BB2F-5C6E-4201-85D0-AD1DE3508CD9}">
      <dgm:prSet phldrT="[Text]" custT="1"/>
      <dgm:spPr/>
      <dgm:t>
        <a:bodyPr/>
        <a:lstStyle/>
        <a:p>
          <a:r>
            <a:rPr lang="en-US" sz="1800" dirty="0" smtClean="0"/>
            <a:t>It wasn’t shared with us in class</a:t>
          </a:r>
          <a:endParaRPr lang="en-US" sz="1800" dirty="0"/>
        </a:p>
      </dgm:t>
    </dgm:pt>
    <dgm:pt modelId="{19CDE6CB-9548-4AB3-9690-CB79A33ED21A}" type="parTrans" cxnId="{4B610DDE-952E-415B-B66A-1E10C3B279C2}">
      <dgm:prSet/>
      <dgm:spPr/>
      <dgm:t>
        <a:bodyPr/>
        <a:lstStyle/>
        <a:p>
          <a:endParaRPr lang="en-US"/>
        </a:p>
      </dgm:t>
    </dgm:pt>
    <dgm:pt modelId="{E0FF89A5-0BF8-41DB-B535-28D7C77E123B}" type="sibTrans" cxnId="{4B610DDE-952E-415B-B66A-1E10C3B279C2}">
      <dgm:prSet/>
      <dgm:spPr/>
      <dgm:t>
        <a:bodyPr/>
        <a:lstStyle/>
        <a:p>
          <a:endParaRPr lang="en-US"/>
        </a:p>
      </dgm:t>
    </dgm:pt>
    <dgm:pt modelId="{A9AF8325-B400-4D51-A666-D11337560FAD}">
      <dgm:prSet phldrT="[Text]" custT="1"/>
      <dgm:spPr/>
      <dgm:t>
        <a:bodyPr/>
        <a:lstStyle/>
        <a:p>
          <a:r>
            <a:rPr lang="en-US" sz="1800" dirty="0" smtClean="0"/>
            <a:t>He shared it with us in class.</a:t>
          </a:r>
          <a:endParaRPr lang="en-US" sz="1800" dirty="0"/>
        </a:p>
      </dgm:t>
    </dgm:pt>
    <dgm:pt modelId="{445C4B43-C97A-44E4-9722-2DC6775638C9}" type="parTrans" cxnId="{E6CF06B8-303E-460C-95D8-BDE4E98DB7A3}">
      <dgm:prSet/>
      <dgm:spPr/>
      <dgm:t>
        <a:bodyPr/>
        <a:lstStyle/>
        <a:p>
          <a:endParaRPr lang="en-US"/>
        </a:p>
      </dgm:t>
    </dgm:pt>
    <dgm:pt modelId="{DEBFFA8B-AC3A-4EC3-8A1B-360A78018988}" type="sibTrans" cxnId="{E6CF06B8-303E-460C-95D8-BDE4E98DB7A3}">
      <dgm:prSet/>
      <dgm:spPr/>
      <dgm:t>
        <a:bodyPr/>
        <a:lstStyle/>
        <a:p>
          <a:endParaRPr lang="en-US"/>
        </a:p>
      </dgm:t>
    </dgm:pt>
    <dgm:pt modelId="{4012DF41-D8F1-4ED9-8AED-933154D65D6D}">
      <dgm:prSet phldrT="[Text]" custT="1"/>
      <dgm:spPr/>
      <dgm:t>
        <a:bodyPr/>
        <a:lstStyle/>
        <a:p>
          <a:r>
            <a:rPr lang="en-US" sz="1800" dirty="0" smtClean="0"/>
            <a:t>There is no evidence that Dan has found the data</a:t>
          </a:r>
          <a:endParaRPr lang="en-US" sz="1800" dirty="0"/>
        </a:p>
      </dgm:t>
    </dgm:pt>
    <dgm:pt modelId="{6E39BC36-E323-463A-865F-5A057261B776}" type="parTrans" cxnId="{36B139E1-8843-4A99-A5FE-8C0AFE864FEB}">
      <dgm:prSet/>
      <dgm:spPr/>
      <dgm:t>
        <a:bodyPr/>
        <a:lstStyle/>
        <a:p>
          <a:endParaRPr lang="en-US"/>
        </a:p>
      </dgm:t>
    </dgm:pt>
    <dgm:pt modelId="{20FA202F-21BB-44AF-994A-CF593512DFFA}" type="sibTrans" cxnId="{36B139E1-8843-4A99-A5FE-8C0AFE864FEB}">
      <dgm:prSet/>
      <dgm:spPr/>
      <dgm:t>
        <a:bodyPr/>
        <a:lstStyle/>
        <a:p>
          <a:endParaRPr lang="en-US"/>
        </a:p>
      </dgm:t>
    </dgm:pt>
    <dgm:pt modelId="{DFB43845-E05E-4C57-902B-6F28E1A694F8}" type="pres">
      <dgm:prSet presAssocID="{3B574A7F-600D-48FF-B0F4-CD5408C37FD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AB5D29-9F07-4D5E-8FAC-18B3491C4B37}" type="pres">
      <dgm:prSet presAssocID="{05599C3B-33D3-4249-AEF8-D0B3D82C3BA0}" presName="node" presStyleLbl="node1" presStyleIdx="0" presStyleCnt="5" custLinFactY="15011" custLinFactNeighborX="-363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3A094-3683-4A3F-80F4-A64BDB015632}" type="pres">
      <dgm:prSet presAssocID="{3F02CB34-CDBA-43CF-9F0A-919BBCD7A843}" presName="sibTrans" presStyleCnt="0"/>
      <dgm:spPr/>
    </dgm:pt>
    <dgm:pt modelId="{C265185A-40D1-4FAA-8842-2519FDC6D530}" type="pres">
      <dgm:prSet presAssocID="{89F9EAD7-3580-4911-B3D5-970DAA9F34B4}" presName="node" presStyleLbl="node1" presStyleIdx="1" presStyleCnt="5" custLinFactY="15014" custLinFactNeighborX="5783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E6FFE-8BAA-4F91-80D0-E75BB6A375CD}" type="pres">
      <dgm:prSet presAssocID="{BB318959-B8FE-44F6-81D4-6ED23DD994E1}" presName="sibTrans" presStyleCnt="0"/>
      <dgm:spPr/>
    </dgm:pt>
    <dgm:pt modelId="{55B8EEB3-C394-4CA0-B094-B71518E68E3D}" type="pres">
      <dgm:prSet presAssocID="{7F75BB2F-5C6E-4201-85D0-AD1DE3508CD9}" presName="node" presStyleLbl="node1" presStyleIdx="2" presStyleCnt="5" custLinFactY="3074" custLinFactNeighborX="-363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4067F-7ABE-4B25-91B4-597CEF1EEE65}" type="pres">
      <dgm:prSet presAssocID="{E0FF89A5-0BF8-41DB-B535-28D7C77E123B}" presName="sibTrans" presStyleCnt="0"/>
      <dgm:spPr/>
    </dgm:pt>
    <dgm:pt modelId="{386465FC-BDFF-48B4-8BA5-5570BDA2C719}" type="pres">
      <dgm:prSet presAssocID="{A9AF8325-B400-4D51-A666-D11337560FAD}" presName="node" presStyleLbl="node1" presStyleIdx="3" presStyleCnt="5" custLinFactY="8310" custLinFactNeighborX="4527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63281-6430-4E10-B937-307654FDDBCA}" type="pres">
      <dgm:prSet presAssocID="{DEBFFA8B-AC3A-4EC3-8A1B-360A78018988}" presName="sibTrans" presStyleCnt="0"/>
      <dgm:spPr/>
    </dgm:pt>
    <dgm:pt modelId="{F6E4C2DA-318C-40DD-A9F9-C2AFD9E6A7D5}" type="pres">
      <dgm:prSet presAssocID="{4012DF41-D8F1-4ED9-8AED-933154D65D6D}" presName="node" presStyleLbl="node1" presStyleIdx="4" presStyleCnt="5" custLinFactY="-100000" custLinFactNeighborX="6016" custLinFactNeighborY="-1439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9DE016-F2FD-42D1-B115-7D257D143D26}" type="presOf" srcId="{4012DF41-D8F1-4ED9-8AED-933154D65D6D}" destId="{F6E4C2DA-318C-40DD-A9F9-C2AFD9E6A7D5}" srcOrd="0" destOrd="0" presId="urn:microsoft.com/office/officeart/2005/8/layout/default#2"/>
    <dgm:cxn modelId="{0D5C24ED-BA9D-4DCC-8585-19B772AD0F6E}" type="presOf" srcId="{89F9EAD7-3580-4911-B3D5-970DAA9F34B4}" destId="{C265185A-40D1-4FAA-8842-2519FDC6D530}" srcOrd="0" destOrd="0" presId="urn:microsoft.com/office/officeart/2005/8/layout/default#2"/>
    <dgm:cxn modelId="{06E3F4A1-D262-4667-A138-DE545E3A61D2}" type="presOf" srcId="{05599C3B-33D3-4249-AEF8-D0B3D82C3BA0}" destId="{20AB5D29-9F07-4D5E-8FAC-18B3491C4B37}" srcOrd="0" destOrd="0" presId="urn:microsoft.com/office/officeart/2005/8/layout/default#2"/>
    <dgm:cxn modelId="{296A97C3-B6A9-468C-AE00-C12E3719C377}" type="presOf" srcId="{7F75BB2F-5C6E-4201-85D0-AD1DE3508CD9}" destId="{55B8EEB3-C394-4CA0-B094-B71518E68E3D}" srcOrd="0" destOrd="0" presId="urn:microsoft.com/office/officeart/2005/8/layout/default#2"/>
    <dgm:cxn modelId="{E6CF06B8-303E-460C-95D8-BDE4E98DB7A3}" srcId="{3B574A7F-600D-48FF-B0F4-CD5408C37FD5}" destId="{A9AF8325-B400-4D51-A666-D11337560FAD}" srcOrd="3" destOrd="0" parTransId="{445C4B43-C97A-44E4-9722-2DC6775638C9}" sibTransId="{DEBFFA8B-AC3A-4EC3-8A1B-360A78018988}"/>
    <dgm:cxn modelId="{9F1D05A3-0415-4668-9E45-A5DDF3DCD83B}" type="presOf" srcId="{3B574A7F-600D-48FF-B0F4-CD5408C37FD5}" destId="{DFB43845-E05E-4C57-902B-6F28E1A694F8}" srcOrd="0" destOrd="0" presId="urn:microsoft.com/office/officeart/2005/8/layout/default#2"/>
    <dgm:cxn modelId="{33059EB8-3E59-4AC9-9093-4C25EDCF75E0}" srcId="{3B574A7F-600D-48FF-B0F4-CD5408C37FD5}" destId="{05599C3B-33D3-4249-AEF8-D0B3D82C3BA0}" srcOrd="0" destOrd="0" parTransId="{4B6E722D-DA9A-4F29-8798-8A67CECDF171}" sibTransId="{3F02CB34-CDBA-43CF-9F0A-919BBCD7A843}"/>
    <dgm:cxn modelId="{694C06A6-3544-43AE-99AF-4596D1F6DA83}" type="presOf" srcId="{A9AF8325-B400-4D51-A666-D11337560FAD}" destId="{386465FC-BDFF-48B4-8BA5-5570BDA2C719}" srcOrd="0" destOrd="0" presId="urn:microsoft.com/office/officeart/2005/8/layout/default#2"/>
    <dgm:cxn modelId="{36B139E1-8843-4A99-A5FE-8C0AFE864FEB}" srcId="{3B574A7F-600D-48FF-B0F4-CD5408C37FD5}" destId="{4012DF41-D8F1-4ED9-8AED-933154D65D6D}" srcOrd="4" destOrd="0" parTransId="{6E39BC36-E323-463A-865F-5A057261B776}" sibTransId="{20FA202F-21BB-44AF-994A-CF593512DFFA}"/>
    <dgm:cxn modelId="{4B610DDE-952E-415B-B66A-1E10C3B279C2}" srcId="{3B574A7F-600D-48FF-B0F4-CD5408C37FD5}" destId="{7F75BB2F-5C6E-4201-85D0-AD1DE3508CD9}" srcOrd="2" destOrd="0" parTransId="{19CDE6CB-9548-4AB3-9690-CB79A33ED21A}" sibTransId="{E0FF89A5-0BF8-41DB-B535-28D7C77E123B}"/>
    <dgm:cxn modelId="{269519F6-BD73-4469-B7BF-1940138C6CEE}" srcId="{3B574A7F-600D-48FF-B0F4-CD5408C37FD5}" destId="{89F9EAD7-3580-4911-B3D5-970DAA9F34B4}" srcOrd="1" destOrd="0" parTransId="{82831EDD-1217-4C48-B627-156401198B38}" sibTransId="{BB318959-B8FE-44F6-81D4-6ED23DD994E1}"/>
    <dgm:cxn modelId="{AE0C2DCD-49FA-49D4-9FC0-18C5A8E2BB68}" type="presParOf" srcId="{DFB43845-E05E-4C57-902B-6F28E1A694F8}" destId="{20AB5D29-9F07-4D5E-8FAC-18B3491C4B37}" srcOrd="0" destOrd="0" presId="urn:microsoft.com/office/officeart/2005/8/layout/default#2"/>
    <dgm:cxn modelId="{80096D90-ECDA-475F-847D-7F65D5A227A1}" type="presParOf" srcId="{DFB43845-E05E-4C57-902B-6F28E1A694F8}" destId="{8983A094-3683-4A3F-80F4-A64BDB015632}" srcOrd="1" destOrd="0" presId="urn:microsoft.com/office/officeart/2005/8/layout/default#2"/>
    <dgm:cxn modelId="{F4BA186E-55C7-42CA-A810-0F297D272AD0}" type="presParOf" srcId="{DFB43845-E05E-4C57-902B-6F28E1A694F8}" destId="{C265185A-40D1-4FAA-8842-2519FDC6D530}" srcOrd="2" destOrd="0" presId="urn:microsoft.com/office/officeart/2005/8/layout/default#2"/>
    <dgm:cxn modelId="{4A1C6AEB-CE20-4942-BB4A-27B02166F28B}" type="presParOf" srcId="{DFB43845-E05E-4C57-902B-6F28E1A694F8}" destId="{C07E6FFE-8BAA-4F91-80D0-E75BB6A375CD}" srcOrd="3" destOrd="0" presId="urn:microsoft.com/office/officeart/2005/8/layout/default#2"/>
    <dgm:cxn modelId="{098D7AB9-5E8C-4E2D-A2C4-156ED4DDC512}" type="presParOf" srcId="{DFB43845-E05E-4C57-902B-6F28E1A694F8}" destId="{55B8EEB3-C394-4CA0-B094-B71518E68E3D}" srcOrd="4" destOrd="0" presId="urn:microsoft.com/office/officeart/2005/8/layout/default#2"/>
    <dgm:cxn modelId="{61974A5B-E9BB-4518-A039-147E739C9507}" type="presParOf" srcId="{DFB43845-E05E-4C57-902B-6F28E1A694F8}" destId="{3074067F-7ABE-4B25-91B4-597CEF1EEE65}" srcOrd="5" destOrd="0" presId="urn:microsoft.com/office/officeart/2005/8/layout/default#2"/>
    <dgm:cxn modelId="{3B2DD6CF-34B5-488F-8517-19D8889E1CE8}" type="presParOf" srcId="{DFB43845-E05E-4C57-902B-6F28E1A694F8}" destId="{386465FC-BDFF-48B4-8BA5-5570BDA2C719}" srcOrd="6" destOrd="0" presId="urn:microsoft.com/office/officeart/2005/8/layout/default#2"/>
    <dgm:cxn modelId="{A5D386AA-4DC0-498C-864A-57B6B597B0E4}" type="presParOf" srcId="{DFB43845-E05E-4C57-902B-6F28E1A694F8}" destId="{A1863281-6430-4E10-B937-307654FDDBCA}" srcOrd="7" destOrd="0" presId="urn:microsoft.com/office/officeart/2005/8/layout/default#2"/>
    <dgm:cxn modelId="{8FA639DE-CE69-4917-B3BF-9F1488DF76C4}" type="presParOf" srcId="{DFB43845-E05E-4C57-902B-6F28E1A694F8}" destId="{F6E4C2DA-318C-40DD-A9F9-C2AFD9E6A7D5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574A7F-600D-48FF-B0F4-CD5408C37FD5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599C3B-33D3-4249-AEF8-D0B3D82C3BA0}">
      <dgm:prSet phldrT="[Text]" custT="1"/>
      <dgm:spPr/>
      <dgm:t>
        <a:bodyPr/>
        <a:lstStyle/>
        <a:p>
          <a:r>
            <a:rPr lang="en-US" sz="1800" dirty="0" smtClean="0"/>
            <a:t>Dan did not find the data</a:t>
          </a:r>
          <a:endParaRPr lang="en-US" sz="1800" dirty="0"/>
        </a:p>
      </dgm:t>
    </dgm:pt>
    <dgm:pt modelId="{4B6E722D-DA9A-4F29-8798-8A67CECDF171}" type="parTrans" cxnId="{33059EB8-3E59-4AC9-9093-4C25EDCF75E0}">
      <dgm:prSet/>
      <dgm:spPr/>
      <dgm:t>
        <a:bodyPr/>
        <a:lstStyle/>
        <a:p>
          <a:endParaRPr lang="en-US"/>
        </a:p>
      </dgm:t>
    </dgm:pt>
    <dgm:pt modelId="{3F02CB34-CDBA-43CF-9F0A-919BBCD7A843}" type="sibTrans" cxnId="{33059EB8-3E59-4AC9-9093-4C25EDCF75E0}">
      <dgm:prSet/>
      <dgm:spPr/>
      <dgm:t>
        <a:bodyPr/>
        <a:lstStyle/>
        <a:p>
          <a:endParaRPr lang="en-US"/>
        </a:p>
      </dgm:t>
    </dgm:pt>
    <dgm:pt modelId="{7F75BB2F-5C6E-4201-85D0-AD1DE3508CD9}">
      <dgm:prSet phldrT="[Text]" custT="1"/>
      <dgm:spPr/>
      <dgm:t>
        <a:bodyPr/>
        <a:lstStyle/>
        <a:p>
          <a:r>
            <a:rPr lang="en-US" sz="1800" dirty="0" smtClean="0"/>
            <a:t>It wasn’t shared with us in class</a:t>
          </a:r>
          <a:endParaRPr lang="en-US" sz="1800" dirty="0"/>
        </a:p>
      </dgm:t>
    </dgm:pt>
    <dgm:pt modelId="{19CDE6CB-9548-4AB3-9690-CB79A33ED21A}" type="parTrans" cxnId="{4B610DDE-952E-415B-B66A-1E10C3B279C2}">
      <dgm:prSet/>
      <dgm:spPr/>
      <dgm:t>
        <a:bodyPr/>
        <a:lstStyle/>
        <a:p>
          <a:endParaRPr lang="en-US"/>
        </a:p>
      </dgm:t>
    </dgm:pt>
    <dgm:pt modelId="{E0FF89A5-0BF8-41DB-B535-28D7C77E123B}" type="sibTrans" cxnId="{4B610DDE-952E-415B-B66A-1E10C3B279C2}">
      <dgm:prSet/>
      <dgm:spPr/>
      <dgm:t>
        <a:bodyPr/>
        <a:lstStyle/>
        <a:p>
          <a:endParaRPr lang="en-US"/>
        </a:p>
      </dgm:t>
    </dgm:pt>
    <dgm:pt modelId="{4012DF41-D8F1-4ED9-8AED-933154D65D6D}">
      <dgm:prSet phldrT="[Text]" custT="1"/>
      <dgm:spPr/>
      <dgm:t>
        <a:bodyPr/>
        <a:lstStyle/>
        <a:p>
          <a:r>
            <a:rPr lang="en-US" sz="1800" dirty="0" smtClean="0"/>
            <a:t>There is no evidence that Dan has found the data</a:t>
          </a:r>
          <a:endParaRPr lang="en-US" sz="1800" dirty="0"/>
        </a:p>
      </dgm:t>
    </dgm:pt>
    <dgm:pt modelId="{6E39BC36-E323-463A-865F-5A057261B776}" type="parTrans" cxnId="{36B139E1-8843-4A99-A5FE-8C0AFE864FEB}">
      <dgm:prSet/>
      <dgm:spPr/>
      <dgm:t>
        <a:bodyPr/>
        <a:lstStyle/>
        <a:p>
          <a:endParaRPr lang="en-US"/>
        </a:p>
      </dgm:t>
    </dgm:pt>
    <dgm:pt modelId="{20FA202F-21BB-44AF-994A-CF593512DFFA}" type="sibTrans" cxnId="{36B139E1-8843-4A99-A5FE-8C0AFE864FEB}">
      <dgm:prSet/>
      <dgm:spPr/>
      <dgm:t>
        <a:bodyPr/>
        <a:lstStyle/>
        <a:p>
          <a:endParaRPr lang="en-US"/>
        </a:p>
      </dgm:t>
    </dgm:pt>
    <dgm:pt modelId="{DFB43845-E05E-4C57-902B-6F28E1A694F8}" type="pres">
      <dgm:prSet presAssocID="{3B574A7F-600D-48FF-B0F4-CD5408C37FD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AB5D29-9F07-4D5E-8FAC-18B3491C4B37}" type="pres">
      <dgm:prSet presAssocID="{05599C3B-33D3-4249-AEF8-D0B3D82C3BA0}" presName="node" presStyleLbl="node1" presStyleIdx="0" presStyleCnt="3" custScaleX="38468" custScaleY="23136" custLinFactNeighborX="-27687" custLinFactNeighborY="107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3A094-3683-4A3F-80F4-A64BDB015632}" type="pres">
      <dgm:prSet presAssocID="{3F02CB34-CDBA-43CF-9F0A-919BBCD7A843}" presName="sibTrans" presStyleCnt="0"/>
      <dgm:spPr/>
    </dgm:pt>
    <dgm:pt modelId="{55B8EEB3-C394-4CA0-B094-B71518E68E3D}" type="pres">
      <dgm:prSet presAssocID="{7F75BB2F-5C6E-4201-85D0-AD1DE3508CD9}" presName="node" presStyleLbl="node1" presStyleIdx="1" presStyleCnt="3" custScaleX="35898" custScaleY="19509" custLinFactNeighborX="-53206" custLinFactNeighborY="557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4067F-7ABE-4B25-91B4-597CEF1EEE65}" type="pres">
      <dgm:prSet presAssocID="{E0FF89A5-0BF8-41DB-B535-28D7C77E123B}" presName="sibTrans" presStyleCnt="0"/>
      <dgm:spPr/>
    </dgm:pt>
    <dgm:pt modelId="{F6E4C2DA-318C-40DD-A9F9-C2AFD9E6A7D5}" type="pres">
      <dgm:prSet presAssocID="{4012DF41-D8F1-4ED9-8AED-933154D65D6D}" presName="node" presStyleLbl="node1" presStyleIdx="2" presStyleCnt="3" custScaleX="34059" custScaleY="19180" custLinFactNeighborX="2432" custLinFactNeighborY="-622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626DDA-D856-9B4B-BA01-229C7DD2EBE0}" type="presOf" srcId="{05599C3B-33D3-4249-AEF8-D0B3D82C3BA0}" destId="{20AB5D29-9F07-4D5E-8FAC-18B3491C4B37}" srcOrd="0" destOrd="0" presId="urn:microsoft.com/office/officeart/2005/8/layout/default#2"/>
    <dgm:cxn modelId="{9ECF3AAB-1F30-6F44-821A-5D3E0B6A4ECE}" type="presOf" srcId="{7F75BB2F-5C6E-4201-85D0-AD1DE3508CD9}" destId="{55B8EEB3-C394-4CA0-B094-B71518E68E3D}" srcOrd="0" destOrd="0" presId="urn:microsoft.com/office/officeart/2005/8/layout/default#2"/>
    <dgm:cxn modelId="{33059EB8-3E59-4AC9-9093-4C25EDCF75E0}" srcId="{3B574A7F-600D-48FF-B0F4-CD5408C37FD5}" destId="{05599C3B-33D3-4249-AEF8-D0B3D82C3BA0}" srcOrd="0" destOrd="0" parTransId="{4B6E722D-DA9A-4F29-8798-8A67CECDF171}" sibTransId="{3F02CB34-CDBA-43CF-9F0A-919BBCD7A843}"/>
    <dgm:cxn modelId="{36B139E1-8843-4A99-A5FE-8C0AFE864FEB}" srcId="{3B574A7F-600D-48FF-B0F4-CD5408C37FD5}" destId="{4012DF41-D8F1-4ED9-8AED-933154D65D6D}" srcOrd="2" destOrd="0" parTransId="{6E39BC36-E323-463A-865F-5A057261B776}" sibTransId="{20FA202F-21BB-44AF-994A-CF593512DFFA}"/>
    <dgm:cxn modelId="{4B610DDE-952E-415B-B66A-1E10C3B279C2}" srcId="{3B574A7F-600D-48FF-B0F4-CD5408C37FD5}" destId="{7F75BB2F-5C6E-4201-85D0-AD1DE3508CD9}" srcOrd="1" destOrd="0" parTransId="{19CDE6CB-9548-4AB3-9690-CB79A33ED21A}" sibTransId="{E0FF89A5-0BF8-41DB-B535-28D7C77E123B}"/>
    <dgm:cxn modelId="{38762280-310A-4340-BCB4-BDE8DC4E6204}" type="presOf" srcId="{3B574A7F-600D-48FF-B0F4-CD5408C37FD5}" destId="{DFB43845-E05E-4C57-902B-6F28E1A694F8}" srcOrd="0" destOrd="0" presId="urn:microsoft.com/office/officeart/2005/8/layout/default#2"/>
    <dgm:cxn modelId="{F757C5BF-228B-C144-9AF6-B8A8A62EAFC8}" type="presOf" srcId="{4012DF41-D8F1-4ED9-8AED-933154D65D6D}" destId="{F6E4C2DA-318C-40DD-A9F9-C2AFD9E6A7D5}" srcOrd="0" destOrd="0" presId="urn:microsoft.com/office/officeart/2005/8/layout/default#2"/>
    <dgm:cxn modelId="{F8EB67E3-86A2-A046-9032-F3443544F11C}" type="presParOf" srcId="{DFB43845-E05E-4C57-902B-6F28E1A694F8}" destId="{20AB5D29-9F07-4D5E-8FAC-18B3491C4B37}" srcOrd="0" destOrd="0" presId="urn:microsoft.com/office/officeart/2005/8/layout/default#2"/>
    <dgm:cxn modelId="{1D31FBA1-D40A-3E44-8EAF-2F559175EC33}" type="presParOf" srcId="{DFB43845-E05E-4C57-902B-6F28E1A694F8}" destId="{8983A094-3683-4A3F-80F4-A64BDB015632}" srcOrd="1" destOrd="0" presId="urn:microsoft.com/office/officeart/2005/8/layout/default#2"/>
    <dgm:cxn modelId="{9F48CF5E-3E92-A44D-B119-74D5C864CBCC}" type="presParOf" srcId="{DFB43845-E05E-4C57-902B-6F28E1A694F8}" destId="{55B8EEB3-C394-4CA0-B094-B71518E68E3D}" srcOrd="2" destOrd="0" presId="urn:microsoft.com/office/officeart/2005/8/layout/default#2"/>
    <dgm:cxn modelId="{62199841-D5C8-C046-841F-F35232290AB3}" type="presParOf" srcId="{DFB43845-E05E-4C57-902B-6F28E1A694F8}" destId="{3074067F-7ABE-4B25-91B4-597CEF1EEE65}" srcOrd="3" destOrd="0" presId="urn:microsoft.com/office/officeart/2005/8/layout/default#2"/>
    <dgm:cxn modelId="{4C618FCE-161B-D447-AB44-E33CC67F4EFB}" type="presParOf" srcId="{DFB43845-E05E-4C57-902B-6F28E1A694F8}" destId="{F6E4C2DA-318C-40DD-A9F9-C2AFD9E6A7D5}" srcOrd="4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574A7F-600D-48FF-B0F4-CD5408C37FD5}" type="doc">
      <dgm:prSet loTypeId="urn:microsoft.com/office/officeart/2005/8/layout/default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599C3B-33D3-4249-AEF8-D0B3D82C3BA0}">
      <dgm:prSet phldrT="[Text]" custT="1"/>
      <dgm:spPr/>
      <dgm:t>
        <a:bodyPr/>
        <a:lstStyle/>
        <a:p>
          <a:r>
            <a:rPr lang="en-US" sz="1800" dirty="0" smtClean="0"/>
            <a:t>It is possible for her to miss the train.</a:t>
          </a:r>
          <a:endParaRPr lang="en-US" sz="1800" dirty="0"/>
        </a:p>
      </dgm:t>
    </dgm:pt>
    <dgm:pt modelId="{4B6E722D-DA9A-4F29-8798-8A67CECDF171}" type="parTrans" cxnId="{33059EB8-3E59-4AC9-9093-4C25EDCF75E0}">
      <dgm:prSet/>
      <dgm:spPr/>
      <dgm:t>
        <a:bodyPr/>
        <a:lstStyle/>
        <a:p>
          <a:endParaRPr lang="en-US"/>
        </a:p>
      </dgm:t>
    </dgm:pt>
    <dgm:pt modelId="{3F02CB34-CDBA-43CF-9F0A-919BBCD7A843}" type="sibTrans" cxnId="{33059EB8-3E59-4AC9-9093-4C25EDCF75E0}">
      <dgm:prSet/>
      <dgm:spPr/>
      <dgm:t>
        <a:bodyPr/>
        <a:lstStyle/>
        <a:p>
          <a:endParaRPr lang="en-US"/>
        </a:p>
      </dgm:t>
    </dgm:pt>
    <dgm:pt modelId="{89F9EAD7-3580-4911-B3D5-970DAA9F34B4}">
      <dgm:prSet phldrT="[Text]" custT="1"/>
      <dgm:spPr/>
      <dgm:t>
        <a:bodyPr/>
        <a:lstStyle/>
        <a:p>
          <a:r>
            <a:rPr lang="en-US" sz="1800" dirty="0" smtClean="0"/>
            <a:t>It is not possible for her to miss the train.</a:t>
          </a:r>
          <a:endParaRPr lang="en-US" sz="1800" dirty="0"/>
        </a:p>
      </dgm:t>
    </dgm:pt>
    <dgm:pt modelId="{82831EDD-1217-4C48-B627-156401198B38}" type="parTrans" cxnId="{269519F6-BD73-4469-B7BF-1940138C6CEE}">
      <dgm:prSet/>
      <dgm:spPr/>
      <dgm:t>
        <a:bodyPr/>
        <a:lstStyle/>
        <a:p>
          <a:endParaRPr lang="en-US"/>
        </a:p>
      </dgm:t>
    </dgm:pt>
    <dgm:pt modelId="{BB318959-B8FE-44F6-81D4-6ED23DD994E1}" type="sibTrans" cxnId="{269519F6-BD73-4469-B7BF-1940138C6CEE}">
      <dgm:prSet/>
      <dgm:spPr/>
      <dgm:t>
        <a:bodyPr/>
        <a:lstStyle/>
        <a:p>
          <a:endParaRPr lang="en-US"/>
        </a:p>
      </dgm:t>
    </dgm:pt>
    <dgm:pt modelId="{7F75BB2F-5C6E-4201-85D0-AD1DE3508CD9}">
      <dgm:prSet phldrT="[Text]" custT="1"/>
      <dgm:spPr/>
      <dgm:t>
        <a:bodyPr/>
        <a:lstStyle/>
        <a:p>
          <a:r>
            <a:rPr lang="en-US" sz="1800" dirty="0" smtClean="0"/>
            <a:t>She will not meet her husband</a:t>
          </a:r>
          <a:endParaRPr lang="en-US" sz="1800" dirty="0"/>
        </a:p>
      </dgm:t>
    </dgm:pt>
    <dgm:pt modelId="{19CDE6CB-9548-4AB3-9690-CB79A33ED21A}" type="parTrans" cxnId="{4B610DDE-952E-415B-B66A-1E10C3B279C2}">
      <dgm:prSet/>
      <dgm:spPr/>
      <dgm:t>
        <a:bodyPr/>
        <a:lstStyle/>
        <a:p>
          <a:endParaRPr lang="en-US"/>
        </a:p>
      </dgm:t>
    </dgm:pt>
    <dgm:pt modelId="{E0FF89A5-0BF8-41DB-B535-28D7C77E123B}" type="sibTrans" cxnId="{4B610DDE-952E-415B-B66A-1E10C3B279C2}">
      <dgm:prSet/>
      <dgm:spPr/>
      <dgm:t>
        <a:bodyPr/>
        <a:lstStyle/>
        <a:p>
          <a:endParaRPr lang="en-US"/>
        </a:p>
      </dgm:t>
    </dgm:pt>
    <dgm:pt modelId="{A9AF8325-B400-4D51-A666-D11337560FAD}">
      <dgm:prSet phldrT="[Text]" custT="1"/>
      <dgm:spPr/>
      <dgm:t>
        <a:bodyPr/>
        <a:lstStyle/>
        <a:p>
          <a:r>
            <a:rPr lang="en-US" sz="1800" dirty="0" smtClean="0"/>
            <a:t>She will meet her husband.</a:t>
          </a:r>
          <a:endParaRPr lang="en-US" sz="1800" dirty="0"/>
        </a:p>
      </dgm:t>
    </dgm:pt>
    <dgm:pt modelId="{445C4B43-C97A-44E4-9722-2DC6775638C9}" type="parTrans" cxnId="{E6CF06B8-303E-460C-95D8-BDE4E98DB7A3}">
      <dgm:prSet/>
      <dgm:spPr/>
      <dgm:t>
        <a:bodyPr/>
        <a:lstStyle/>
        <a:p>
          <a:endParaRPr lang="en-US"/>
        </a:p>
      </dgm:t>
    </dgm:pt>
    <dgm:pt modelId="{DEBFFA8B-AC3A-4EC3-8A1B-360A78018988}" type="sibTrans" cxnId="{E6CF06B8-303E-460C-95D8-BDE4E98DB7A3}">
      <dgm:prSet/>
      <dgm:spPr/>
      <dgm:t>
        <a:bodyPr/>
        <a:lstStyle/>
        <a:p>
          <a:endParaRPr lang="en-US"/>
        </a:p>
      </dgm:t>
    </dgm:pt>
    <dgm:pt modelId="{4012DF41-D8F1-4ED9-8AED-933154D65D6D}">
      <dgm:prSet phldrT="[Text]" custT="1"/>
      <dgm:spPr/>
      <dgm:t>
        <a:bodyPr/>
        <a:lstStyle/>
        <a:p>
          <a:r>
            <a:rPr lang="en-US" sz="1800" dirty="0" smtClean="0"/>
            <a:t>A train is coming.</a:t>
          </a:r>
        </a:p>
        <a:p>
          <a:r>
            <a:rPr lang="en-US" sz="1800" dirty="0" smtClean="0"/>
            <a:t>One needs to be on time to catch it.</a:t>
          </a:r>
          <a:endParaRPr lang="en-US" sz="1800" dirty="0"/>
        </a:p>
      </dgm:t>
    </dgm:pt>
    <dgm:pt modelId="{6E39BC36-E323-463A-865F-5A057261B776}" type="parTrans" cxnId="{36B139E1-8843-4A99-A5FE-8C0AFE864FEB}">
      <dgm:prSet/>
      <dgm:spPr/>
      <dgm:t>
        <a:bodyPr/>
        <a:lstStyle/>
        <a:p>
          <a:endParaRPr lang="en-US"/>
        </a:p>
      </dgm:t>
    </dgm:pt>
    <dgm:pt modelId="{20FA202F-21BB-44AF-994A-CF593512DFFA}" type="sibTrans" cxnId="{36B139E1-8843-4A99-A5FE-8C0AFE864FEB}">
      <dgm:prSet/>
      <dgm:spPr/>
      <dgm:t>
        <a:bodyPr/>
        <a:lstStyle/>
        <a:p>
          <a:endParaRPr lang="en-US"/>
        </a:p>
      </dgm:t>
    </dgm:pt>
    <dgm:pt modelId="{DFB43845-E05E-4C57-902B-6F28E1A694F8}" type="pres">
      <dgm:prSet presAssocID="{3B574A7F-600D-48FF-B0F4-CD5408C37FD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AB5D29-9F07-4D5E-8FAC-18B3491C4B37}" type="pres">
      <dgm:prSet presAssocID="{05599C3B-33D3-4249-AEF8-D0B3D82C3BA0}" presName="node" presStyleLbl="node1" presStyleIdx="0" presStyleCnt="5" custLinFactY="15011" custLinFactNeighborX="-363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3A094-3683-4A3F-80F4-A64BDB015632}" type="pres">
      <dgm:prSet presAssocID="{3F02CB34-CDBA-43CF-9F0A-919BBCD7A843}" presName="sibTrans" presStyleCnt="0"/>
      <dgm:spPr/>
    </dgm:pt>
    <dgm:pt modelId="{C265185A-40D1-4FAA-8842-2519FDC6D530}" type="pres">
      <dgm:prSet presAssocID="{89F9EAD7-3580-4911-B3D5-970DAA9F34B4}" presName="node" presStyleLbl="node1" presStyleIdx="1" presStyleCnt="5" custLinFactY="15011" custLinFactNeighborX="4527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E6FFE-8BAA-4F91-80D0-E75BB6A375CD}" type="pres">
      <dgm:prSet presAssocID="{BB318959-B8FE-44F6-81D4-6ED23DD994E1}" presName="sibTrans" presStyleCnt="0"/>
      <dgm:spPr/>
    </dgm:pt>
    <dgm:pt modelId="{55B8EEB3-C394-4CA0-B094-B71518E68E3D}" type="pres">
      <dgm:prSet presAssocID="{7F75BB2F-5C6E-4201-85D0-AD1DE3508CD9}" presName="node" presStyleLbl="node1" presStyleIdx="2" presStyleCnt="5" custLinFactY="3074" custLinFactNeighborX="-363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4067F-7ABE-4B25-91B4-597CEF1EEE65}" type="pres">
      <dgm:prSet presAssocID="{E0FF89A5-0BF8-41DB-B535-28D7C77E123B}" presName="sibTrans" presStyleCnt="0"/>
      <dgm:spPr/>
    </dgm:pt>
    <dgm:pt modelId="{386465FC-BDFF-48B4-8BA5-5570BDA2C719}" type="pres">
      <dgm:prSet presAssocID="{A9AF8325-B400-4D51-A666-D11337560FAD}" presName="node" presStyleLbl="node1" presStyleIdx="3" presStyleCnt="5" custLinFactY="8310" custLinFactNeighborX="4527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63281-6430-4E10-B937-307654FDDBCA}" type="pres">
      <dgm:prSet presAssocID="{DEBFFA8B-AC3A-4EC3-8A1B-360A78018988}" presName="sibTrans" presStyleCnt="0"/>
      <dgm:spPr/>
    </dgm:pt>
    <dgm:pt modelId="{F6E4C2DA-318C-40DD-A9F9-C2AFD9E6A7D5}" type="pres">
      <dgm:prSet presAssocID="{4012DF41-D8F1-4ED9-8AED-933154D65D6D}" presName="node" presStyleLbl="node1" presStyleIdx="4" presStyleCnt="5" custLinFactY="-100000" custLinFactNeighborX="6016" custLinFactNeighborY="-1439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B139E1-8843-4A99-A5FE-8C0AFE864FEB}" srcId="{3B574A7F-600D-48FF-B0F4-CD5408C37FD5}" destId="{4012DF41-D8F1-4ED9-8AED-933154D65D6D}" srcOrd="4" destOrd="0" parTransId="{6E39BC36-E323-463A-865F-5A057261B776}" sibTransId="{20FA202F-21BB-44AF-994A-CF593512DFFA}"/>
    <dgm:cxn modelId="{2934D1EE-FCEF-924B-AA79-C31423F9D0CF}" type="presOf" srcId="{05599C3B-33D3-4249-AEF8-D0B3D82C3BA0}" destId="{20AB5D29-9F07-4D5E-8FAC-18B3491C4B37}" srcOrd="0" destOrd="0" presId="urn:microsoft.com/office/officeart/2005/8/layout/default#2"/>
    <dgm:cxn modelId="{8050CA04-9B1F-6E4C-8E31-A793DF7BFFCF}" type="presOf" srcId="{A9AF8325-B400-4D51-A666-D11337560FAD}" destId="{386465FC-BDFF-48B4-8BA5-5570BDA2C719}" srcOrd="0" destOrd="0" presId="urn:microsoft.com/office/officeart/2005/8/layout/default#2"/>
    <dgm:cxn modelId="{269519F6-BD73-4469-B7BF-1940138C6CEE}" srcId="{3B574A7F-600D-48FF-B0F4-CD5408C37FD5}" destId="{89F9EAD7-3580-4911-B3D5-970DAA9F34B4}" srcOrd="1" destOrd="0" parTransId="{82831EDD-1217-4C48-B627-156401198B38}" sibTransId="{BB318959-B8FE-44F6-81D4-6ED23DD994E1}"/>
    <dgm:cxn modelId="{41AA411F-E32E-6844-AABB-35D73F8D34A8}" type="presOf" srcId="{89F9EAD7-3580-4911-B3D5-970DAA9F34B4}" destId="{C265185A-40D1-4FAA-8842-2519FDC6D530}" srcOrd="0" destOrd="0" presId="urn:microsoft.com/office/officeart/2005/8/layout/default#2"/>
    <dgm:cxn modelId="{E6CF06B8-303E-460C-95D8-BDE4E98DB7A3}" srcId="{3B574A7F-600D-48FF-B0F4-CD5408C37FD5}" destId="{A9AF8325-B400-4D51-A666-D11337560FAD}" srcOrd="3" destOrd="0" parTransId="{445C4B43-C97A-44E4-9722-2DC6775638C9}" sibTransId="{DEBFFA8B-AC3A-4EC3-8A1B-360A78018988}"/>
    <dgm:cxn modelId="{3043AB87-5BDE-8746-951F-8821E7B110F8}" type="presOf" srcId="{3B574A7F-600D-48FF-B0F4-CD5408C37FD5}" destId="{DFB43845-E05E-4C57-902B-6F28E1A694F8}" srcOrd="0" destOrd="0" presId="urn:microsoft.com/office/officeart/2005/8/layout/default#2"/>
    <dgm:cxn modelId="{8F10CB88-EC59-D84F-AB68-238C20372D57}" type="presOf" srcId="{7F75BB2F-5C6E-4201-85D0-AD1DE3508CD9}" destId="{55B8EEB3-C394-4CA0-B094-B71518E68E3D}" srcOrd="0" destOrd="0" presId="urn:microsoft.com/office/officeart/2005/8/layout/default#2"/>
    <dgm:cxn modelId="{4B610DDE-952E-415B-B66A-1E10C3B279C2}" srcId="{3B574A7F-600D-48FF-B0F4-CD5408C37FD5}" destId="{7F75BB2F-5C6E-4201-85D0-AD1DE3508CD9}" srcOrd="2" destOrd="0" parTransId="{19CDE6CB-9548-4AB3-9690-CB79A33ED21A}" sibTransId="{E0FF89A5-0BF8-41DB-B535-28D7C77E123B}"/>
    <dgm:cxn modelId="{33059EB8-3E59-4AC9-9093-4C25EDCF75E0}" srcId="{3B574A7F-600D-48FF-B0F4-CD5408C37FD5}" destId="{05599C3B-33D3-4249-AEF8-D0B3D82C3BA0}" srcOrd="0" destOrd="0" parTransId="{4B6E722D-DA9A-4F29-8798-8A67CECDF171}" sibTransId="{3F02CB34-CDBA-43CF-9F0A-919BBCD7A843}"/>
    <dgm:cxn modelId="{C4B34F3E-FE2A-8043-99A0-EE1DD9D5A2AD}" type="presOf" srcId="{4012DF41-D8F1-4ED9-8AED-933154D65D6D}" destId="{F6E4C2DA-318C-40DD-A9F9-C2AFD9E6A7D5}" srcOrd="0" destOrd="0" presId="urn:microsoft.com/office/officeart/2005/8/layout/default#2"/>
    <dgm:cxn modelId="{C573E44C-804F-374F-9D6E-CE2AC819F01C}" type="presParOf" srcId="{DFB43845-E05E-4C57-902B-6F28E1A694F8}" destId="{20AB5D29-9F07-4D5E-8FAC-18B3491C4B37}" srcOrd="0" destOrd="0" presId="urn:microsoft.com/office/officeart/2005/8/layout/default#2"/>
    <dgm:cxn modelId="{E6139115-DA93-DF4F-9AEF-C99753A03410}" type="presParOf" srcId="{DFB43845-E05E-4C57-902B-6F28E1A694F8}" destId="{8983A094-3683-4A3F-80F4-A64BDB015632}" srcOrd="1" destOrd="0" presId="urn:microsoft.com/office/officeart/2005/8/layout/default#2"/>
    <dgm:cxn modelId="{0E12EE4C-85AF-CF46-A7A9-F3954076B0A2}" type="presParOf" srcId="{DFB43845-E05E-4C57-902B-6F28E1A694F8}" destId="{C265185A-40D1-4FAA-8842-2519FDC6D530}" srcOrd="2" destOrd="0" presId="urn:microsoft.com/office/officeart/2005/8/layout/default#2"/>
    <dgm:cxn modelId="{11F5FE18-E10E-6F46-A41C-0EFEF9876486}" type="presParOf" srcId="{DFB43845-E05E-4C57-902B-6F28E1A694F8}" destId="{C07E6FFE-8BAA-4F91-80D0-E75BB6A375CD}" srcOrd="3" destOrd="0" presId="urn:microsoft.com/office/officeart/2005/8/layout/default#2"/>
    <dgm:cxn modelId="{3FC97F73-1C88-3849-A90C-A6865641E2BB}" type="presParOf" srcId="{DFB43845-E05E-4C57-902B-6F28E1A694F8}" destId="{55B8EEB3-C394-4CA0-B094-B71518E68E3D}" srcOrd="4" destOrd="0" presId="urn:microsoft.com/office/officeart/2005/8/layout/default#2"/>
    <dgm:cxn modelId="{B28735C9-7C1C-7F41-B371-072CDAC7B61F}" type="presParOf" srcId="{DFB43845-E05E-4C57-902B-6F28E1A694F8}" destId="{3074067F-7ABE-4B25-91B4-597CEF1EEE65}" srcOrd="5" destOrd="0" presId="urn:microsoft.com/office/officeart/2005/8/layout/default#2"/>
    <dgm:cxn modelId="{F535AED0-C283-8E4C-9C0F-04A1AA4AD25A}" type="presParOf" srcId="{DFB43845-E05E-4C57-902B-6F28E1A694F8}" destId="{386465FC-BDFF-48B4-8BA5-5570BDA2C719}" srcOrd="6" destOrd="0" presId="urn:microsoft.com/office/officeart/2005/8/layout/default#2"/>
    <dgm:cxn modelId="{78DE22CE-06AD-A646-B903-58E544EA4901}" type="presParOf" srcId="{DFB43845-E05E-4C57-902B-6F28E1A694F8}" destId="{A1863281-6430-4E10-B937-307654FDDBCA}" srcOrd="7" destOrd="0" presId="urn:microsoft.com/office/officeart/2005/8/layout/default#2"/>
    <dgm:cxn modelId="{07A3F81A-03D1-6648-B1D3-C0C642838D94}" type="presParOf" srcId="{DFB43845-E05E-4C57-902B-6F28E1A694F8}" destId="{F6E4C2DA-318C-40DD-A9F9-C2AFD9E6A7D5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B5D29-9F07-4D5E-8FAC-18B3491C4B37}">
      <dsp:nvSpPr>
        <dsp:cNvPr id="0" name=""/>
        <dsp:cNvSpPr/>
      </dsp:nvSpPr>
      <dsp:spPr>
        <a:xfrm>
          <a:off x="228609" y="1676397"/>
          <a:ext cx="2425303" cy="14551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Dan finds the data </a:t>
          </a:r>
          <a:endParaRPr lang="en-US" sz="1800" kern="1200" dirty="0"/>
        </a:p>
      </dsp:txBody>
      <dsp:txXfrm>
        <a:off x="228609" y="1676397"/>
        <a:ext cx="2425303" cy="1455181"/>
      </dsp:txXfrm>
    </dsp:sp>
    <dsp:sp modelId="{C265185A-40D1-4FAA-8842-2519FDC6D530}">
      <dsp:nvSpPr>
        <dsp:cNvPr id="0" name=""/>
        <dsp:cNvSpPr/>
      </dsp:nvSpPr>
      <dsp:spPr>
        <a:xfrm>
          <a:off x="4889896" y="1676441"/>
          <a:ext cx="2425303" cy="14551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Dan doesn’t find the data</a:t>
          </a:r>
          <a:endParaRPr lang="en-US" sz="1800" kern="1200" dirty="0"/>
        </a:p>
      </dsp:txBody>
      <dsp:txXfrm>
        <a:off x="4889896" y="1676441"/>
        <a:ext cx="2425303" cy="1455181"/>
      </dsp:txXfrm>
    </dsp:sp>
    <dsp:sp modelId="{55B8EEB3-C394-4CA0-B094-B71518E68E3D}">
      <dsp:nvSpPr>
        <dsp:cNvPr id="0" name=""/>
        <dsp:cNvSpPr/>
      </dsp:nvSpPr>
      <dsp:spPr>
        <a:xfrm>
          <a:off x="228609" y="3352805"/>
          <a:ext cx="2425303" cy="14551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He will share it with us in class</a:t>
          </a:r>
          <a:endParaRPr lang="en-US" sz="1800" kern="1200" dirty="0"/>
        </a:p>
      </dsp:txBody>
      <dsp:txXfrm>
        <a:off x="228609" y="3352805"/>
        <a:ext cx="2425303" cy="1455181"/>
      </dsp:txXfrm>
    </dsp:sp>
    <dsp:sp modelId="{386465FC-BDFF-48B4-8BA5-5570BDA2C719}">
      <dsp:nvSpPr>
        <dsp:cNvPr id="0" name=""/>
        <dsp:cNvSpPr/>
      </dsp:nvSpPr>
      <dsp:spPr>
        <a:xfrm>
          <a:off x="4876799" y="3276598"/>
          <a:ext cx="2425303" cy="14551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He won’t share it with us in class.</a:t>
          </a:r>
          <a:endParaRPr lang="en-US" sz="1800" kern="1200" dirty="0"/>
        </a:p>
      </dsp:txBody>
      <dsp:txXfrm>
        <a:off x="4876799" y="3276598"/>
        <a:ext cx="2425303" cy="1455181"/>
      </dsp:txXfrm>
    </dsp:sp>
    <dsp:sp modelId="{F6E4C2DA-318C-40DD-A9F9-C2AFD9E6A7D5}">
      <dsp:nvSpPr>
        <dsp:cNvPr id="0" name=""/>
        <dsp:cNvSpPr/>
      </dsp:nvSpPr>
      <dsp:spPr>
        <a:xfrm>
          <a:off x="2590854" y="0"/>
          <a:ext cx="2425303" cy="14551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Dan has the data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It can be found</a:t>
          </a:r>
          <a:endParaRPr lang="en-US" sz="1800" kern="1200" dirty="0"/>
        </a:p>
      </dsp:txBody>
      <dsp:txXfrm>
        <a:off x="2590854" y="0"/>
        <a:ext cx="2425303" cy="1455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B5D29-9F07-4D5E-8FAC-18B3491C4B37}">
      <dsp:nvSpPr>
        <dsp:cNvPr id="0" name=""/>
        <dsp:cNvSpPr/>
      </dsp:nvSpPr>
      <dsp:spPr>
        <a:xfrm>
          <a:off x="0" y="1833870"/>
          <a:ext cx="2657474" cy="15944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Dan finds the data </a:t>
          </a:r>
          <a:endParaRPr lang="en-US" sz="1800" kern="1200" dirty="0"/>
        </a:p>
      </dsp:txBody>
      <dsp:txXfrm>
        <a:off x="0" y="1833870"/>
        <a:ext cx="2657474" cy="1594485"/>
      </dsp:txXfrm>
    </dsp:sp>
    <dsp:sp modelId="{C265185A-40D1-4FAA-8842-2519FDC6D530}">
      <dsp:nvSpPr>
        <dsp:cNvPr id="0" name=""/>
        <dsp:cNvSpPr/>
      </dsp:nvSpPr>
      <dsp:spPr>
        <a:xfrm>
          <a:off x="4657724" y="1833917"/>
          <a:ext cx="2657474" cy="15944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Dan doesn’t find the data</a:t>
          </a:r>
          <a:endParaRPr lang="en-US" sz="1800" kern="1200" dirty="0"/>
        </a:p>
      </dsp:txBody>
      <dsp:txXfrm>
        <a:off x="4657724" y="1833917"/>
        <a:ext cx="2657474" cy="1594485"/>
      </dsp:txXfrm>
    </dsp:sp>
    <dsp:sp modelId="{55B8EEB3-C394-4CA0-B094-B71518E68E3D}">
      <dsp:nvSpPr>
        <dsp:cNvPr id="0" name=""/>
        <dsp:cNvSpPr/>
      </dsp:nvSpPr>
      <dsp:spPr>
        <a:xfrm>
          <a:off x="0" y="3261678"/>
          <a:ext cx="2657474" cy="15944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He will share it with us in class</a:t>
          </a:r>
          <a:endParaRPr lang="en-US" sz="1800" kern="1200" dirty="0"/>
        </a:p>
      </dsp:txBody>
      <dsp:txXfrm>
        <a:off x="0" y="3261678"/>
        <a:ext cx="2657474" cy="1594485"/>
      </dsp:txXfrm>
    </dsp:sp>
    <dsp:sp modelId="{386465FC-BDFF-48B4-8BA5-5570BDA2C719}">
      <dsp:nvSpPr>
        <dsp:cNvPr id="0" name=""/>
        <dsp:cNvSpPr/>
      </dsp:nvSpPr>
      <dsp:spPr>
        <a:xfrm>
          <a:off x="4657724" y="3261678"/>
          <a:ext cx="2657474" cy="15944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He won’t share it with us in class.</a:t>
          </a:r>
          <a:endParaRPr lang="en-US" sz="1800" kern="1200" dirty="0"/>
        </a:p>
      </dsp:txBody>
      <dsp:txXfrm>
        <a:off x="4657724" y="3261678"/>
        <a:ext cx="2657474" cy="1594485"/>
      </dsp:txXfrm>
    </dsp:sp>
    <dsp:sp modelId="{F6E4C2DA-318C-40DD-A9F9-C2AFD9E6A7D5}">
      <dsp:nvSpPr>
        <dsp:cNvPr id="0" name=""/>
        <dsp:cNvSpPr/>
      </dsp:nvSpPr>
      <dsp:spPr>
        <a:xfrm>
          <a:off x="2743189" y="152395"/>
          <a:ext cx="2146602" cy="11356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Dan has the data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It can be found</a:t>
          </a:r>
          <a:endParaRPr lang="en-US" sz="1800" kern="1200" dirty="0"/>
        </a:p>
      </dsp:txBody>
      <dsp:txXfrm>
        <a:off x="2743189" y="152395"/>
        <a:ext cx="2146602" cy="11356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AB5D29-9F07-4D5E-8FAC-18B3491C4B37}">
      <dsp:nvSpPr>
        <dsp:cNvPr id="0" name=""/>
        <dsp:cNvSpPr/>
      </dsp:nvSpPr>
      <dsp:spPr>
        <a:xfrm>
          <a:off x="317223" y="1350976"/>
          <a:ext cx="2349788" cy="14684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Dan finds the data </a:t>
          </a:r>
          <a:endParaRPr lang="en-US" sz="1800" kern="1200" dirty="0"/>
        </a:p>
      </dsp:txBody>
      <dsp:txXfrm>
        <a:off x="317223" y="1350976"/>
        <a:ext cx="2349788" cy="1468423"/>
      </dsp:txXfrm>
    </dsp:sp>
    <dsp:sp modelId="{55B8EEB3-C394-4CA0-B094-B71518E68E3D}">
      <dsp:nvSpPr>
        <dsp:cNvPr id="0" name=""/>
        <dsp:cNvSpPr/>
      </dsp:nvSpPr>
      <dsp:spPr>
        <a:xfrm>
          <a:off x="0" y="3429005"/>
          <a:ext cx="2601358" cy="11933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He will share it with us in class</a:t>
          </a:r>
          <a:endParaRPr lang="en-US" sz="1800" kern="1200" dirty="0"/>
        </a:p>
      </dsp:txBody>
      <dsp:txXfrm>
        <a:off x="0" y="3429005"/>
        <a:ext cx="2601358" cy="1193313"/>
      </dsp:txXfrm>
    </dsp:sp>
    <dsp:sp modelId="{F6E4C2DA-318C-40DD-A9F9-C2AFD9E6A7D5}">
      <dsp:nvSpPr>
        <dsp:cNvPr id="0" name=""/>
        <dsp:cNvSpPr/>
      </dsp:nvSpPr>
      <dsp:spPr>
        <a:xfrm>
          <a:off x="2057399" y="228620"/>
          <a:ext cx="3203033" cy="10375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Dan has the data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It can be found</a:t>
          </a:r>
          <a:endParaRPr lang="en-US" sz="1800" kern="1200" dirty="0"/>
        </a:p>
      </dsp:txBody>
      <dsp:txXfrm>
        <a:off x="2057399" y="228620"/>
        <a:ext cx="3203033" cy="1037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1092B-327F-6D48-A5F0-E1650235E244}" type="datetimeFigureOut">
              <a:rPr lang="en-US" smtClean="0"/>
              <a:t>3/8/12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41185-F24B-D74F-91F2-C4D1D63EF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9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A72A265-B5C8-4A60-B467-49DA5D1D63D1}" type="datetimeFigureOut">
              <a:rPr lang="en-US" smtClean="0"/>
              <a:t>3/8/12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B3ADCC1-AF92-4A0D-A5BA-81D44309140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youtube.com/watch?v=3ppsDNkBLGY&amp;feature=related" TargetMode="External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762000"/>
            <a:ext cx="5105400" cy="323961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If: expressing different scenarios through language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4442" y="4090488"/>
            <a:ext cx="5114778" cy="1101248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Part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1: Speaker’s background 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72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we will talk about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language is organized</a:t>
            </a:r>
          </a:p>
          <a:p>
            <a:r>
              <a:rPr lang="en-US" dirty="0" smtClean="0"/>
              <a:t>How conditional sentences are organized </a:t>
            </a:r>
          </a:p>
          <a:p>
            <a:r>
              <a:rPr lang="en-US" dirty="0" smtClean="0"/>
              <a:t>What you should keep in mind when interpreting and making conditional sentences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130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Look at the puzzle: What does it make you think of?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590800"/>
            <a:ext cx="3962400" cy="35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73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we were talking about language, we would say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Language works as a puzzle, as it consists of many parts that fit into one whole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/>
              <a:t>Parts have to fit into each other, hence the need for grammar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002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024744" cy="1143000"/>
          </a:xfrm>
        </p:spPr>
        <p:txBody>
          <a:bodyPr/>
          <a:lstStyle/>
          <a:p>
            <a:r>
              <a:rPr lang="en-US" dirty="0" smtClean="0"/>
              <a:t>What about this one?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676400"/>
            <a:ext cx="5638800" cy="45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16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Language assumptions to keep in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dirty="0"/>
          </a:p>
          <a:p>
            <a:r>
              <a:rPr lang="en-US" dirty="0" smtClean="0"/>
              <a:t>Different configurations of puzzle pieces, or language parts will signal different meanings</a:t>
            </a:r>
          </a:p>
          <a:p>
            <a:endParaRPr lang="en-US" dirty="0"/>
          </a:p>
          <a:p>
            <a:r>
              <a:rPr lang="en-US" dirty="0" smtClean="0"/>
              <a:t>As a speaker, you have A LOT of choice as to how you put these parts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104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0010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Please keep these things in mind as we talk more about conditionals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667000"/>
            <a:ext cx="27305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43000"/>
            <a:ext cx="5105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But first let’s discuss: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 what situations do we require sentences that use </a:t>
            </a:r>
            <a:r>
              <a:rPr lang="en-US" i="1" dirty="0" smtClean="0"/>
              <a:t>if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What do you find the most challenging about these </a:t>
            </a:r>
            <a:r>
              <a:rPr lang="en-US" i="1" dirty="0" smtClean="0"/>
              <a:t>if</a:t>
            </a:r>
            <a:r>
              <a:rPr lang="en-US" dirty="0" smtClean="0"/>
              <a:t> sentences?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38200"/>
            <a:ext cx="1429595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27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696200" cy="3508977"/>
          </a:xfrm>
        </p:spPr>
        <p:txBody>
          <a:bodyPr/>
          <a:lstStyle/>
          <a:p>
            <a:r>
              <a:rPr lang="en-US" dirty="0" smtClean="0"/>
              <a:t>Two </a:t>
            </a:r>
            <a:r>
              <a:rPr lang="en-US" b="1" u="sng" dirty="0" smtClean="0"/>
              <a:t>key functions </a:t>
            </a:r>
            <a:r>
              <a:rPr lang="en-US" dirty="0" smtClean="0"/>
              <a:t>of if-sentences:</a:t>
            </a:r>
          </a:p>
          <a:p>
            <a:pPr lvl="1"/>
            <a:r>
              <a:rPr lang="en-US" dirty="0" smtClean="0"/>
              <a:t>Prediction</a:t>
            </a:r>
          </a:p>
          <a:p>
            <a:pPr lvl="1"/>
            <a:r>
              <a:rPr lang="en-US" dirty="0" smtClean="0"/>
              <a:t>Establishing cause-effect relations</a:t>
            </a:r>
          </a:p>
          <a:p>
            <a:endParaRPr lang="en-US" dirty="0" smtClean="0"/>
          </a:p>
          <a:p>
            <a:r>
              <a:rPr lang="en-US" dirty="0" smtClean="0"/>
              <a:t>We can use if-sentences to refer to </a:t>
            </a:r>
            <a:r>
              <a:rPr lang="en-US" b="1" u="sng" dirty="0" smtClean="0"/>
              <a:t>current</a:t>
            </a:r>
            <a:r>
              <a:rPr lang="en-US" dirty="0" smtClean="0"/>
              <a:t> or </a:t>
            </a:r>
            <a:r>
              <a:rPr lang="en-US" b="1" u="sng" dirty="0" smtClean="0"/>
              <a:t>future</a:t>
            </a:r>
            <a:r>
              <a:rPr lang="en-US" dirty="0" smtClean="0"/>
              <a:t> situations when we hypothesize about reasons for how things were, are, or will be in the future.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85800"/>
            <a:ext cx="2578100" cy="1889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024744" cy="1143000"/>
          </a:xfrm>
        </p:spPr>
        <p:txBody>
          <a:bodyPr/>
          <a:lstStyle/>
          <a:p>
            <a:r>
              <a:rPr lang="en-US" dirty="0" smtClean="0"/>
              <a:t>A little bit of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058809" cy="4114800"/>
          </a:xfrm>
        </p:spPr>
        <p:txBody>
          <a:bodyPr>
            <a:normAutofit/>
          </a:bodyPr>
          <a:lstStyle/>
          <a:p>
            <a:r>
              <a:rPr lang="en-US" dirty="0" smtClean="0"/>
              <a:t>If – phrases: ‘proper’ term – conditional constructions</a:t>
            </a:r>
          </a:p>
          <a:p>
            <a:r>
              <a:rPr lang="en-US" dirty="0" smtClean="0"/>
              <a:t>They portray different scenarios and outcomes of those scenarios</a:t>
            </a:r>
          </a:p>
          <a:p>
            <a:r>
              <a:rPr lang="en-US" dirty="0" smtClean="0"/>
              <a:t>How can we signal different types of outcomes:</a:t>
            </a:r>
          </a:p>
          <a:p>
            <a:pPr lvl="1"/>
            <a:r>
              <a:rPr lang="en-US" dirty="0" smtClean="0"/>
              <a:t>Verb tense</a:t>
            </a:r>
          </a:p>
          <a:p>
            <a:pPr lvl="1"/>
            <a:r>
              <a:rPr lang="en-US" dirty="0" smtClean="0"/>
              <a:t>Time references (adverbs, adjectives, etc.)</a:t>
            </a:r>
          </a:p>
          <a:p>
            <a:pPr lvl="1"/>
            <a:r>
              <a:rPr lang="en-US" dirty="0" smtClean="0"/>
              <a:t>Context cues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609600"/>
            <a:ext cx="1963681" cy="147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81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would have happened if Alice hadn’t seen the rabbit?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http://www.youtube.com/watch?v=3ppsDNkBLGY&amp;feature=</a:t>
            </a:r>
            <a:r>
              <a:rPr lang="en-US" dirty="0" smtClean="0">
                <a:hlinkClick r:id="rId2"/>
              </a:rPr>
              <a:t>related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… she would have gotten married.</a:t>
            </a:r>
          </a:p>
          <a:p>
            <a:pPr marL="0" indent="0">
              <a:buNone/>
            </a:pPr>
            <a:r>
              <a:rPr lang="en-US" dirty="0" smtClean="0"/>
              <a:t>… she would not have fallen down the hole.</a:t>
            </a:r>
          </a:p>
          <a:p>
            <a:pPr marL="0" indent="0">
              <a:buNone/>
            </a:pPr>
            <a:r>
              <a:rPr lang="en-US" dirty="0" smtClean="0"/>
              <a:t>… she would have never found herself in Wonderland.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286000"/>
            <a:ext cx="1627055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399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33400"/>
            <a:ext cx="7024744" cy="1143000"/>
          </a:xfrm>
        </p:spPr>
        <p:txBody>
          <a:bodyPr/>
          <a:lstStyle/>
          <a:p>
            <a:r>
              <a:rPr lang="en-US" dirty="0" smtClean="0"/>
              <a:t>Look at these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6777317" cy="3851429"/>
          </a:xfrm>
        </p:spPr>
        <p:txBody>
          <a:bodyPr/>
          <a:lstStyle/>
          <a:p>
            <a:r>
              <a:rPr lang="en-US" dirty="0" smtClean="0"/>
              <a:t>If it rains tomorrow, they’ll cancel the picnic.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/>
              <a:t>If I had done my homework, I would have done better on the test.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What is the key purpose of these sentences?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676400"/>
            <a:ext cx="2021417" cy="12948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657600"/>
            <a:ext cx="2362200" cy="15576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typical parts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u="sng" dirty="0" smtClean="0"/>
              <a:t>The </a:t>
            </a:r>
            <a:r>
              <a:rPr lang="en-US" i="1" u="sng" dirty="0" smtClean="0"/>
              <a:t>if</a:t>
            </a:r>
            <a:r>
              <a:rPr lang="en-US" u="sng" dirty="0" smtClean="0"/>
              <a:t>-clause</a:t>
            </a:r>
          </a:p>
          <a:p>
            <a:endParaRPr lang="en-US" dirty="0" smtClean="0"/>
          </a:p>
          <a:p>
            <a:pPr>
              <a:buNone/>
            </a:pPr>
            <a:r>
              <a:rPr lang="en-US" i="1" dirty="0" smtClean="0"/>
              <a:t>If it rains tomorrow,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i="1" dirty="0" smtClean="0"/>
              <a:t>If I had done my homework, 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u="sng" dirty="0" smtClean="0"/>
              <a:t>The main clause</a:t>
            </a:r>
          </a:p>
          <a:p>
            <a:endParaRPr lang="en-US" dirty="0" smtClean="0"/>
          </a:p>
          <a:p>
            <a:pPr>
              <a:buNone/>
            </a:pPr>
            <a:r>
              <a:rPr lang="en-US" i="1" dirty="0" smtClean="0"/>
              <a:t>they’ll cancel the picnic.</a:t>
            </a:r>
          </a:p>
          <a:p>
            <a:pPr lvl="0">
              <a:buNone/>
            </a:pPr>
            <a:endParaRPr lang="en-US" dirty="0" smtClean="0"/>
          </a:p>
          <a:p>
            <a:pPr lvl="0">
              <a:buNone/>
            </a:pPr>
            <a:r>
              <a:rPr lang="en-US" i="1" dirty="0" smtClean="0"/>
              <a:t>I would have done better on the test.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rules?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6777317" cy="3508977"/>
          </a:xfrm>
        </p:spPr>
        <p:txBody>
          <a:bodyPr/>
          <a:lstStyle/>
          <a:p>
            <a:r>
              <a:rPr lang="en-US" dirty="0" smtClean="0"/>
              <a:t>Turn to your partner and discuss: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What are the rules you were taught about the use of conditionals?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are the things that you still find challenging about conditional phrases?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609599"/>
            <a:ext cx="2895600" cy="216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7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Components that create conditional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going to look at conditionals in a somewhat different way than what you may be used to</a:t>
            </a:r>
          </a:p>
          <a:p>
            <a:endParaRPr lang="en-US" dirty="0" smtClean="0"/>
          </a:p>
          <a:p>
            <a:r>
              <a:rPr lang="en-US" dirty="0" smtClean="0"/>
              <a:t>We’ll start with discussing speaker’s assumptions and different language components that make up the core of conditional meaning.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668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024744" cy="1143000"/>
          </a:xfrm>
        </p:spPr>
        <p:txBody>
          <a:bodyPr/>
          <a:lstStyle/>
          <a:p>
            <a:r>
              <a:rPr lang="en-US" dirty="0" smtClean="0"/>
              <a:t>Speaker’s reality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6777317" cy="4267200"/>
          </a:xfrm>
        </p:spPr>
        <p:txBody>
          <a:bodyPr/>
          <a:lstStyle/>
          <a:p>
            <a:r>
              <a:rPr lang="en-US" dirty="0" smtClean="0"/>
              <a:t>As a language speaker, you recreate the reality that *you* believe exists or is possible to exist.</a:t>
            </a:r>
          </a:p>
          <a:p>
            <a:endParaRPr lang="en-US" dirty="0" smtClean="0"/>
          </a:p>
          <a:p>
            <a:r>
              <a:rPr lang="en-US" dirty="0" smtClean="0"/>
              <a:t>To make judgment about whether or not certain outcomes are possible, you need to use corresponding language tools, pressing appropriate keys when they sound right.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232" y="4876800"/>
            <a:ext cx="2348667" cy="15629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Hypothetically speaking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Conditional sentences allow us to hypothesize about the present or the future.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Whenever we hypothesize, we think of more than one outcome.</a:t>
            </a:r>
          </a:p>
          <a:p>
            <a:r>
              <a:rPr lang="en-US" dirty="0" smtClean="0"/>
              <a:t>Whenever we hypothesize, we have more than version of what is currently true and what is possible.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18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Think about alternative outcomes of: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514600"/>
            <a:ext cx="4724400" cy="366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3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Think about alternative outcomes of: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133600"/>
            <a:ext cx="2743200" cy="412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13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keep in mind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</a:t>
            </a:r>
            <a:r>
              <a:rPr lang="en-US" sz="2800" dirty="0" smtClean="0"/>
              <a:t>anguage codes different outcomes with different means;</a:t>
            </a:r>
          </a:p>
          <a:p>
            <a:endParaRPr lang="en-US" sz="2800" dirty="0" smtClean="0"/>
          </a:p>
          <a:p>
            <a:r>
              <a:rPr lang="en-US" sz="2800" dirty="0" smtClean="0"/>
              <a:t>You can adjust the linguistic means that you have available to match your desired message.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43091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Read the following sentences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Dan finds the necessary data, he will share it with us in class.</a:t>
            </a:r>
          </a:p>
          <a:p>
            <a:endParaRPr lang="en-US" dirty="0" smtClean="0"/>
          </a:p>
          <a:p>
            <a:r>
              <a:rPr lang="en-US" dirty="0" smtClean="0"/>
              <a:t>If Dan found the necessary data, he would share it with us in class.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How do they differ from each other?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733800"/>
            <a:ext cx="1767457" cy="1574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066800"/>
            <a:ext cx="7242048" cy="1981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Let’s look at these sentences more closely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352800"/>
            <a:ext cx="2679700" cy="303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Dan finds the necessary data, he will share it with us in class.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do we assume? Speaker’s background knowledge: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Dan has access to the data</a:t>
            </a:r>
          </a:p>
          <a:p>
            <a:pPr lvl="1"/>
            <a:r>
              <a:rPr lang="en-US" dirty="0" smtClean="0"/>
              <a:t>It is not readily available </a:t>
            </a:r>
            <a:r>
              <a:rPr lang="en-US" dirty="0" smtClean="0">
                <a:sym typeface="Wingdings" pitchFamily="2" charset="2"/>
              </a:rPr>
              <a:t> it needs to be found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We believe it is indeed possible for Dan to find the data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Since it is possible for the data to be found, we can make predictions about its use, i.e. share in class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a picture of it will look like this: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08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2039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Dan finds the necessary data, he will share it with us in class.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3152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3400" y="3124200"/>
            <a:ext cx="28194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953000" y="3124200"/>
            <a:ext cx="28956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43200" y="14478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Background knowledge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96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Likely scenario/ </a:t>
            </a:r>
            <a:r>
              <a:rPr lang="en-US" dirty="0" err="1" smtClean="0">
                <a:solidFill>
                  <a:schemeClr val="tx1"/>
                </a:solidFill>
              </a:rPr>
              <a:t>Realis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9530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Unlikely scenario/ Alternative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we think the situation is realistic, which version of reality is being highlighted?</a:t>
            </a:r>
          </a:p>
          <a:p>
            <a:endParaRPr lang="en-US" dirty="0" smtClean="0"/>
          </a:p>
          <a:p>
            <a:r>
              <a:rPr lang="en-US" dirty="0" smtClean="0"/>
              <a:t>In other words, which version of reality is being brought to the foreground?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71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2039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Dan finds the necessary data, he will share it with us in class.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2839793"/>
              </p:ext>
            </p:extLst>
          </p:nvPr>
        </p:nvGraphicFramePr>
        <p:xfrm>
          <a:off x="457200" y="1600200"/>
          <a:ext cx="73152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3400" y="3124200"/>
            <a:ext cx="28194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953000" y="3124200"/>
            <a:ext cx="28956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43200" y="14478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Background knowledge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96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Likely scenario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9530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Unlikely scenario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853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graphicEl>
                                              <a:dgm id="{C265185A-40D1-4FAA-8842-2519FDC6D5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graphicEl>
                                              <a:dgm id="{C265185A-40D1-4FAA-8842-2519FDC6D5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graphicEl>
                                              <a:dgm id="{C265185A-40D1-4FAA-8842-2519FDC6D5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/>
        </p:bldSub>
      </p:bldGraphic>
      <p:bldP spid="5" grpId="0" animBg="1"/>
      <p:bldP spid="6" grpId="0" animBg="1"/>
      <p:bldP spid="6" grpId="1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2039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Dan finds the necessary data, he will share it with us in class.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5130216"/>
              </p:ext>
            </p:extLst>
          </p:nvPr>
        </p:nvGraphicFramePr>
        <p:xfrm>
          <a:off x="457200" y="1600200"/>
          <a:ext cx="73152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3400" y="3124200"/>
            <a:ext cx="28194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43200" y="14478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Background knowledge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96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Likely scenario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584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>
                                            <p:graphicEl>
                                              <a:dgm id="{20AB5D29-9F07-4D5E-8FAC-18B3491C4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graphicEl>
                                              <a:dgm id="{20AB5D29-9F07-4D5E-8FAC-18B3491C4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graphicEl>
                                              <a:dgm id="{20AB5D29-9F07-4D5E-8FAC-18B3491C4B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graphicEl>
                                              <a:dgm id="{55B8EEB3-C394-4CA0-B094-B71518E68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">
                                            <p:graphicEl>
                                              <a:dgm id="{55B8EEB3-C394-4CA0-B094-B71518E68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graphicEl>
                                              <a:dgm id="{55B8EEB3-C394-4CA0-B094-B71518E68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graphicEl>
                                              <a:dgm id="{F6E4C2DA-318C-40DD-A9F9-C2AFD9E6A7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graphicEl>
                                              <a:dgm id="{F6E4C2DA-318C-40DD-A9F9-C2AFD9E6A7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graphicEl>
                                              <a:dgm id="{F6E4C2DA-318C-40DD-A9F9-C2AFD9E6A7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Speaker’s stance, or attitude toward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Speaker believes that situation can still change</a:t>
            </a:r>
          </a:p>
          <a:p>
            <a:endParaRPr lang="en-US" dirty="0" smtClean="0"/>
          </a:p>
          <a:p>
            <a:r>
              <a:rPr lang="en-US" dirty="0" smtClean="0"/>
              <a:t>Speaker’s stance/attitude toward situation: neutral/positive</a:t>
            </a:r>
          </a:p>
          <a:p>
            <a:endParaRPr lang="en-US" dirty="0"/>
          </a:p>
          <a:p>
            <a:r>
              <a:rPr lang="en-US" dirty="0" smtClean="0"/>
              <a:t>When we use if-clauses, language features that allowed the speaker to signal possible outcomes: present and future tense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1295400"/>
            <a:ext cx="724204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 how is it different from the other one?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2819400"/>
            <a:ext cx="2781300" cy="292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668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Dan found the necessary data, he would share it with us in class.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knowledge: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There is no evidence that Dan has found the necessary data yet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039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Dan found the necessary data, he would share it with us in class.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3152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09600" y="3124200"/>
            <a:ext cx="28194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876800" y="3124200"/>
            <a:ext cx="30480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819400" y="12954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Background knowledge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96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Existing outcome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9530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Alternative (currently non-existent) outcome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039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Dan found the necessary data, he would share it with us in class.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553587"/>
              </p:ext>
            </p:extLst>
          </p:nvPr>
        </p:nvGraphicFramePr>
        <p:xfrm>
          <a:off x="457200" y="1600200"/>
          <a:ext cx="73152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57200" y="3124200"/>
            <a:ext cx="32766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819400" y="12954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Background knowledge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96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Existing outcome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26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Speaker’s stance, or attitude toward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Speaker believes that situation cannot change at this point</a:t>
            </a:r>
          </a:p>
          <a:p>
            <a:endParaRPr lang="en-US" dirty="0" smtClean="0"/>
          </a:p>
          <a:p>
            <a:r>
              <a:rPr lang="en-US" dirty="0" smtClean="0"/>
              <a:t>Speaker’s stance/attitude toward situation: negative</a:t>
            </a:r>
          </a:p>
          <a:p>
            <a:endParaRPr lang="en-US" dirty="0"/>
          </a:p>
          <a:p>
            <a:r>
              <a:rPr lang="en-US" dirty="0" smtClean="0"/>
              <a:t>In if-clauses, language features that allowed the speaker to signal the negative outcome: past tense &amp; </a:t>
            </a:r>
            <a:r>
              <a:rPr lang="en-US" dirty="0" err="1" smtClean="0"/>
              <a:t>would+infinitive</a:t>
            </a:r>
            <a:r>
              <a:rPr lang="en-US" dirty="0" smtClean="0"/>
              <a:t> (would= historical past tense)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We’ll try more next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36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try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If she misses the train, she will not meet her husband.</a:t>
            </a:r>
          </a:p>
          <a:p>
            <a:pPr marL="68580" indent="0">
              <a:buNone/>
            </a:pPr>
            <a:endParaRPr lang="en-US" sz="2800" dirty="0" smtClean="0"/>
          </a:p>
          <a:p>
            <a:r>
              <a:rPr lang="en-US" sz="2800" dirty="0" smtClean="0"/>
              <a:t>If she had missed the train, she would have not met her husband.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609600"/>
            <a:ext cx="2266462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2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she misses her train, she will not meet her husband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Background knowledge: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/>
              <a:t>The train is coming in the near future</a:t>
            </a:r>
          </a:p>
          <a:p>
            <a:r>
              <a:rPr lang="en-US" dirty="0" smtClean="0"/>
              <a:t>it is important to be on time to catch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523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039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she misses her train, she will not meet her husband.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588831"/>
              </p:ext>
            </p:extLst>
          </p:nvPr>
        </p:nvGraphicFramePr>
        <p:xfrm>
          <a:off x="457200" y="1600200"/>
          <a:ext cx="73152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33400" y="3124200"/>
            <a:ext cx="28194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876800" y="3124200"/>
            <a:ext cx="3048000" cy="3581400"/>
          </a:xfrm>
          <a:prstGeom prst="round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819400" y="12954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Background knowledge</a:t>
            </a:r>
            <a:r>
              <a:rPr lang="en-US" dirty="0" smtClean="0"/>
              <a:t>/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096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Possible outcome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4953000" y="2667000"/>
            <a:ext cx="2895600" cy="457200"/>
          </a:xfrm>
          <a:prstGeom prst="roundRect">
            <a:avLst/>
          </a:prstGeom>
          <a:solidFill>
            <a:srgbClr val="0070C0">
              <a:alpha val="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Alternative outcome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53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352800" y="685800"/>
            <a:ext cx="2872503" cy="1966973"/>
            <a:chOff x="1066806" y="0"/>
            <a:chExt cx="3710703" cy="2424173"/>
          </a:xfrm>
        </p:grpSpPr>
        <p:sp>
          <p:nvSpPr>
            <p:cNvPr id="6" name="Rectangle 5"/>
            <p:cNvSpPr/>
            <p:nvPr/>
          </p:nvSpPr>
          <p:spPr>
            <a:xfrm>
              <a:off x="1066806" y="0"/>
              <a:ext cx="3710703" cy="2424173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1066806" y="0"/>
              <a:ext cx="3710703" cy="24241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A train is coming.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One needs to be on time to catch it.</a:t>
              </a:r>
              <a:endParaRPr lang="en-US" sz="1800" kern="12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3400" y="2590800"/>
            <a:ext cx="3200400" cy="1981200"/>
            <a:chOff x="260347" y="685805"/>
            <a:chExt cx="4670914" cy="2724767"/>
          </a:xfrm>
        </p:grpSpPr>
        <p:sp>
          <p:nvSpPr>
            <p:cNvPr id="9" name="Rectangle 8"/>
            <p:cNvSpPr/>
            <p:nvPr/>
          </p:nvSpPr>
          <p:spPr>
            <a:xfrm>
              <a:off x="260347" y="685805"/>
              <a:ext cx="4526499" cy="2348662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260347" y="685805"/>
              <a:ext cx="4670914" cy="2724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It is possible for her to miss the train.</a:t>
              </a:r>
              <a:endParaRPr lang="en-US" sz="1800" kern="1200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7201" y="4495801"/>
            <a:ext cx="3200400" cy="1295400"/>
            <a:chOff x="0" y="3458535"/>
            <a:chExt cx="3663671" cy="1397627"/>
          </a:xfrm>
        </p:grpSpPr>
        <p:sp>
          <p:nvSpPr>
            <p:cNvPr id="13" name="Rectangle 12"/>
            <p:cNvSpPr/>
            <p:nvPr/>
          </p:nvSpPr>
          <p:spPr>
            <a:xfrm>
              <a:off x="0" y="3458535"/>
              <a:ext cx="3663671" cy="139762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0" y="3458535"/>
              <a:ext cx="3663671" cy="13976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/>
                <a:t>She will not meet her husband</a:t>
              </a:r>
              <a:endParaRPr lang="en-US" sz="1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0491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this one together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103" b="11103"/>
          <a:stretch>
            <a:fillRect/>
          </a:stretch>
        </p:blipFill>
        <p:spPr>
          <a:xfrm>
            <a:off x="1447800" y="2362200"/>
            <a:ext cx="5966908" cy="3089385"/>
          </a:xfrm>
        </p:spPr>
      </p:pic>
    </p:spTree>
    <p:extLst>
      <p:ext uri="{BB962C8B-B14F-4D97-AF65-F5344CB8AC3E}">
        <p14:creationId xmlns:p14="http://schemas.microsoft.com/office/powerpoint/2010/main" val="2600085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she had missed her train, she would have never met her husband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Background knowledge: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 smtClean="0"/>
              <a:t>She did not miss the train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320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</a:t>
            </a:r>
            <a:r>
              <a:rPr lang="en-US" dirty="0" smtClean="0"/>
              <a:t>believe or want to signal that the </a:t>
            </a:r>
            <a:r>
              <a:rPr lang="en-US" dirty="0"/>
              <a:t>outcome can still </a:t>
            </a:r>
            <a:r>
              <a:rPr lang="en-US" dirty="0" smtClean="0"/>
              <a:t>change, you use present and future tense;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/>
              <a:t>If you believe </a:t>
            </a:r>
            <a:r>
              <a:rPr lang="en-US" dirty="0" smtClean="0"/>
              <a:t>or want to signal that the outcome </a:t>
            </a:r>
            <a:r>
              <a:rPr lang="en-US" dirty="0"/>
              <a:t>cannot be changed at this </a:t>
            </a:r>
            <a:r>
              <a:rPr lang="en-US" dirty="0" smtClean="0"/>
              <a:t>point, you use a combination of past tense(-s) and </a:t>
            </a:r>
            <a:r>
              <a:rPr lang="en-US" i="1" dirty="0" smtClean="0"/>
              <a:t>would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Flowchart to help in process</a:t>
            </a:r>
            <a:endParaRPr lang="en-US" dirty="0"/>
          </a:p>
        </p:txBody>
      </p:sp>
      <p:sp>
        <p:nvSpPr>
          <p:cNvPr id="5" name="Alternate Process 4"/>
          <p:cNvSpPr/>
          <p:nvPr/>
        </p:nvSpPr>
        <p:spPr>
          <a:xfrm>
            <a:off x="2971800" y="1828800"/>
            <a:ext cx="2743200" cy="14478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Based on the</a:t>
            </a:r>
            <a:r>
              <a:rPr lang="en-US" dirty="0"/>
              <a:t> </a:t>
            </a:r>
            <a:r>
              <a:rPr lang="en-US" dirty="0" smtClean="0"/>
              <a:t>context, do you think this is a</a:t>
            </a:r>
            <a:r>
              <a:rPr lang="en-US" dirty="0"/>
              <a:t> </a:t>
            </a:r>
            <a:r>
              <a:rPr lang="en-US" dirty="0" smtClean="0"/>
              <a:t>realistic  situation</a:t>
            </a:r>
            <a:r>
              <a:rPr lang="en-US" dirty="0"/>
              <a:t>?</a:t>
            </a:r>
          </a:p>
        </p:txBody>
      </p:sp>
      <p:sp>
        <p:nvSpPr>
          <p:cNvPr id="6" name="Alternate Process 5"/>
          <p:cNvSpPr/>
          <p:nvPr/>
        </p:nvSpPr>
        <p:spPr>
          <a:xfrm>
            <a:off x="1295400" y="3810000"/>
            <a:ext cx="1752600" cy="14478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Look at the if-sentence. When did the action take place?</a:t>
            </a:r>
            <a:endParaRPr lang="en-US" dirty="0"/>
          </a:p>
        </p:txBody>
      </p:sp>
      <p:sp>
        <p:nvSpPr>
          <p:cNvPr id="7" name="Alternate Process 6"/>
          <p:cNvSpPr/>
          <p:nvPr/>
        </p:nvSpPr>
        <p:spPr>
          <a:xfrm>
            <a:off x="5562600" y="3810000"/>
            <a:ext cx="1752600" cy="14478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Look at the main clause. When did the action take place?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438400" y="2819400"/>
            <a:ext cx="533400" cy="990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715000" y="2819400"/>
            <a:ext cx="838200" cy="990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73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024744" cy="1143000"/>
          </a:xfrm>
        </p:spPr>
        <p:txBody>
          <a:bodyPr/>
          <a:lstStyle/>
          <a:p>
            <a:pPr algn="ctr"/>
            <a:r>
              <a:rPr lang="en-US" dirty="0" smtClean="0"/>
              <a:t>Flowchart </a:t>
            </a:r>
            <a:endParaRPr lang="en-US" dirty="0"/>
          </a:p>
        </p:txBody>
      </p:sp>
      <p:sp>
        <p:nvSpPr>
          <p:cNvPr id="4" name="Alternate Process 3"/>
          <p:cNvSpPr/>
          <p:nvPr/>
        </p:nvSpPr>
        <p:spPr>
          <a:xfrm>
            <a:off x="1219200" y="2971800"/>
            <a:ext cx="3048000" cy="19812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Based on your understanding of context needs, which tense would work best for the if-clause?</a:t>
            </a:r>
            <a:endParaRPr lang="en-US" dirty="0"/>
          </a:p>
        </p:txBody>
      </p:sp>
      <p:sp>
        <p:nvSpPr>
          <p:cNvPr id="5" name="Alternate Process 4"/>
          <p:cNvSpPr/>
          <p:nvPr/>
        </p:nvSpPr>
        <p:spPr>
          <a:xfrm>
            <a:off x="5029200" y="2971800"/>
            <a:ext cx="3048000" cy="19812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Based on your understanding of context needs, which tense would work best for the main-clause?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38400" y="1752600"/>
            <a:ext cx="0" cy="1219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248400" y="1752600"/>
            <a:ext cx="0" cy="1219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780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024744" cy="1143000"/>
          </a:xfrm>
        </p:spPr>
        <p:txBody>
          <a:bodyPr/>
          <a:lstStyle/>
          <a:p>
            <a:pPr algn="ctr"/>
            <a:r>
              <a:rPr lang="en-US" dirty="0" smtClean="0"/>
              <a:t>Flowchart </a:t>
            </a:r>
            <a:endParaRPr lang="en-US" dirty="0"/>
          </a:p>
        </p:txBody>
      </p:sp>
      <p:sp>
        <p:nvSpPr>
          <p:cNvPr id="4" name="Alternate Process 3"/>
          <p:cNvSpPr/>
          <p:nvPr/>
        </p:nvSpPr>
        <p:spPr>
          <a:xfrm>
            <a:off x="2819400" y="2057400"/>
            <a:ext cx="3657600" cy="16764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Now that you determined the tenses, does the sentence convey what you think it should be conveying? </a:t>
            </a:r>
            <a:endParaRPr lang="en-US" dirty="0"/>
          </a:p>
        </p:txBody>
      </p:sp>
      <p:sp>
        <p:nvSpPr>
          <p:cNvPr id="5" name="Alternate Process 4"/>
          <p:cNvSpPr/>
          <p:nvPr/>
        </p:nvSpPr>
        <p:spPr>
          <a:xfrm>
            <a:off x="2819400" y="4267200"/>
            <a:ext cx="3657600" cy="18288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the following sentence. Does the combination/sequence of tenses work well?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724400" y="37338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724400" y="1752600"/>
            <a:ext cx="0" cy="533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842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Flow chart: determine what is the background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9247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Start with thinking about the background knowledge in question. What is realistic?</a:t>
            </a:r>
          </a:p>
          <a:p>
            <a:r>
              <a:rPr lang="en-US" dirty="0" smtClean="0"/>
              <a:t>What is the possible or projected time of condition (if-clause)?</a:t>
            </a:r>
          </a:p>
          <a:p>
            <a:r>
              <a:rPr lang="en-US" dirty="0" smtClean="0"/>
              <a:t>What is the possible or projected time of result (main clause)?</a:t>
            </a:r>
          </a:p>
          <a:p>
            <a:r>
              <a:rPr lang="en-US" dirty="0" smtClean="0"/>
              <a:t>Pick the tenses that will reflect such an arrangement.</a:t>
            </a:r>
          </a:p>
          <a:p>
            <a:r>
              <a:rPr lang="en-US" dirty="0" smtClean="0"/>
              <a:t>Check if your sentence makes sense overall.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52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0"/>
            <a:ext cx="7024744" cy="1143000"/>
          </a:xfrm>
        </p:spPr>
        <p:txBody>
          <a:bodyPr/>
          <a:lstStyle/>
          <a:p>
            <a:r>
              <a:rPr lang="en-US" dirty="0" smtClean="0"/>
              <a:t>Practice using flow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sz="2800" dirty="0" smtClean="0"/>
          </a:p>
          <a:p>
            <a:r>
              <a:rPr lang="en-US" sz="2800" dirty="0" smtClean="0"/>
              <a:t>Speaker’s background knowledge task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6586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747</TotalTime>
  <Words>1611</Words>
  <Application>Microsoft Macintosh PowerPoint</Application>
  <PresentationFormat>On-screen Show (4:3)</PresentationFormat>
  <Paragraphs>215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Austin</vt:lpstr>
      <vt:lpstr>If: expressing different scenarios through language</vt:lpstr>
      <vt:lpstr>Things we will talk about</vt:lpstr>
      <vt:lpstr>Look at the puzzle: What does it make you think of?</vt:lpstr>
      <vt:lpstr>If we were talking about language, we would say</vt:lpstr>
      <vt:lpstr>What about this one?</vt:lpstr>
      <vt:lpstr>Language assumptions to keep in mind</vt:lpstr>
      <vt:lpstr>Please keep these things in mind as we talk more about conditionals</vt:lpstr>
      <vt:lpstr>But first let’s discuss:</vt:lpstr>
      <vt:lpstr>Big picture</vt:lpstr>
      <vt:lpstr>A little bit of theory</vt:lpstr>
      <vt:lpstr>What would have happened if Alice hadn’t seen the rabbit?</vt:lpstr>
      <vt:lpstr>Look at these sentences</vt:lpstr>
      <vt:lpstr>two typical parts</vt:lpstr>
      <vt:lpstr>Typical rules?</vt:lpstr>
      <vt:lpstr>Components that create conditional meaning</vt:lpstr>
      <vt:lpstr>Speaker’s reality</vt:lpstr>
      <vt:lpstr>Hypothetically speaking</vt:lpstr>
      <vt:lpstr>Think about alternative outcomes of:</vt:lpstr>
      <vt:lpstr>Think about alternative outcomes of:</vt:lpstr>
      <vt:lpstr>Questions to keep in mind</vt:lpstr>
      <vt:lpstr>Read the following sentences</vt:lpstr>
      <vt:lpstr>Let’s look at these sentences more closely</vt:lpstr>
      <vt:lpstr>If Dan finds the necessary data, he will share it with us in class.</vt:lpstr>
      <vt:lpstr>So a picture of it will look like this:</vt:lpstr>
      <vt:lpstr>If Dan finds the necessary data, he will share it with us in class.</vt:lpstr>
      <vt:lpstr>PowerPoint Presentation</vt:lpstr>
      <vt:lpstr>If Dan finds the necessary data, he will share it with us in class.</vt:lpstr>
      <vt:lpstr>If Dan finds the necessary data, he will share it with us in class.</vt:lpstr>
      <vt:lpstr>Speaker’s stance, or attitude toward situation</vt:lpstr>
      <vt:lpstr>So how is it different from the other one?</vt:lpstr>
      <vt:lpstr>If Dan found the necessary data, he would share it with us in class.</vt:lpstr>
      <vt:lpstr>If Dan found the necessary data, he would share it with us in class.</vt:lpstr>
      <vt:lpstr>If Dan found the necessary data, he would share it with us in class.</vt:lpstr>
      <vt:lpstr>Speaker’s stance, or attitude toward situation</vt:lpstr>
      <vt:lpstr>We’ll try more next time</vt:lpstr>
      <vt:lpstr>Let’s try again</vt:lpstr>
      <vt:lpstr>If she misses her train, she will not meet her husband</vt:lpstr>
      <vt:lpstr>If she misses her train, she will not meet her husband.</vt:lpstr>
      <vt:lpstr>PowerPoint Presentation</vt:lpstr>
      <vt:lpstr>Let’s do this one together</vt:lpstr>
      <vt:lpstr>If she had missed her train, she would have never met her husband</vt:lpstr>
      <vt:lpstr>Summary:</vt:lpstr>
      <vt:lpstr>Flowchart to help in process</vt:lpstr>
      <vt:lpstr>Flowchart </vt:lpstr>
      <vt:lpstr>Flowchart </vt:lpstr>
      <vt:lpstr>Flow chart: determine what is the background knowledge</vt:lpstr>
      <vt:lpstr>Practice using flow chart</vt:lpstr>
    </vt:vector>
  </TitlesOfParts>
  <Company>Center for Applied Linguistics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If: expressing different scenarios through language</dc:title>
  <dc:creator>natalia jacobsen</dc:creator>
  <cp:lastModifiedBy>Natalia Jacobsen</cp:lastModifiedBy>
  <cp:revision>45</cp:revision>
  <cp:lastPrinted>2011-06-15T02:13:41Z</cp:lastPrinted>
  <dcterms:created xsi:type="dcterms:W3CDTF">2011-06-13T20:45:07Z</dcterms:created>
  <dcterms:modified xsi:type="dcterms:W3CDTF">2012-03-09T03:00:57Z</dcterms:modified>
</cp:coreProperties>
</file>